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91" r:id="rId2"/>
    <p:sldId id="279" r:id="rId3"/>
    <p:sldId id="280" r:id="rId4"/>
    <p:sldId id="281" r:id="rId5"/>
    <p:sldId id="288" r:id="rId6"/>
    <p:sldId id="282" r:id="rId7"/>
    <p:sldId id="283" r:id="rId8"/>
    <p:sldId id="284" r:id="rId9"/>
    <p:sldId id="290" r:id="rId10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214A9-A5BD-43F8-A5A0-5BDCE41735E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CD4C71-6E39-4EEC-8779-005E311E698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 Достижение стратегических целей компании</a:t>
          </a:r>
          <a:endParaRPr lang="ru-RU" b="1" dirty="0">
            <a:solidFill>
              <a:schemeClr val="tx1"/>
            </a:solidFill>
          </a:endParaRPr>
        </a:p>
      </dgm:t>
    </dgm:pt>
    <dgm:pt modelId="{F813F291-0747-4C5B-BCC6-E008FAD9F3D9}" type="parTrans" cxnId="{BAB83DFB-668C-4697-A2F0-B9F836DED0D2}">
      <dgm:prSet/>
      <dgm:spPr/>
      <dgm:t>
        <a:bodyPr/>
        <a:lstStyle/>
        <a:p>
          <a:endParaRPr lang="ru-RU"/>
        </a:p>
      </dgm:t>
    </dgm:pt>
    <dgm:pt modelId="{D5106762-0857-440A-9FA9-BBA909FACBB0}" type="sibTrans" cxnId="{BAB83DFB-668C-4697-A2F0-B9F836DED0D2}">
      <dgm:prSet/>
      <dgm:spPr/>
      <dgm:t>
        <a:bodyPr/>
        <a:lstStyle/>
        <a:p>
          <a:endParaRPr lang="ru-RU"/>
        </a:p>
      </dgm:t>
    </dgm:pt>
    <dgm:pt modelId="{6FAB6139-C772-412D-8FB9-DD42A2F381C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2. Повышение уровня готовности персонала компании к организационным изменениям</a:t>
          </a:r>
          <a:endParaRPr lang="ru-RU" b="1" dirty="0">
            <a:solidFill>
              <a:schemeClr val="tx1"/>
            </a:solidFill>
          </a:endParaRPr>
        </a:p>
      </dgm:t>
    </dgm:pt>
    <dgm:pt modelId="{8DE482D6-E7C1-4FCC-8443-F58A6C81BA19}" type="parTrans" cxnId="{03841AB7-6FAB-4831-9F37-ECB51C800883}">
      <dgm:prSet/>
      <dgm:spPr/>
      <dgm:t>
        <a:bodyPr/>
        <a:lstStyle/>
        <a:p>
          <a:endParaRPr lang="ru-RU"/>
        </a:p>
      </dgm:t>
    </dgm:pt>
    <dgm:pt modelId="{E48D0216-B974-4AEE-8D3A-A1DFD37B7204}" type="sibTrans" cxnId="{03841AB7-6FAB-4831-9F37-ECB51C800883}">
      <dgm:prSet/>
      <dgm:spPr/>
      <dgm:t>
        <a:bodyPr/>
        <a:lstStyle/>
        <a:p>
          <a:endParaRPr lang="ru-RU"/>
        </a:p>
      </dgm:t>
    </dgm:pt>
    <dgm:pt modelId="{00DD04CA-4502-4C85-ABFD-FCE7A4D46B3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3. Обеспечение преемственности в управлении</a:t>
          </a:r>
          <a:endParaRPr lang="ru-RU" b="1" dirty="0">
            <a:solidFill>
              <a:schemeClr val="tx1"/>
            </a:solidFill>
          </a:endParaRPr>
        </a:p>
      </dgm:t>
    </dgm:pt>
    <dgm:pt modelId="{2D754BF3-5AB1-4C0B-97A5-C190853886E8}" type="parTrans" cxnId="{37D8204C-27F1-412F-A643-5099982C11C5}">
      <dgm:prSet/>
      <dgm:spPr/>
      <dgm:t>
        <a:bodyPr/>
        <a:lstStyle/>
        <a:p>
          <a:endParaRPr lang="ru-RU"/>
        </a:p>
      </dgm:t>
    </dgm:pt>
    <dgm:pt modelId="{087774E5-8AF5-43CC-92A4-336D5575ACFD}" type="sibTrans" cxnId="{37D8204C-27F1-412F-A643-5099982C11C5}">
      <dgm:prSet/>
      <dgm:spPr/>
      <dgm:t>
        <a:bodyPr/>
        <a:lstStyle/>
        <a:p>
          <a:endParaRPr lang="ru-RU"/>
        </a:p>
      </dgm:t>
    </dgm:pt>
    <dgm:pt modelId="{1EBB38DA-B08A-41EF-BE41-C38EB608CFD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4. Повышение мотивации сотрудников компании</a:t>
          </a:r>
          <a:endParaRPr lang="ru-RU" b="1" dirty="0">
            <a:solidFill>
              <a:schemeClr val="tx1"/>
            </a:solidFill>
          </a:endParaRPr>
        </a:p>
      </dgm:t>
    </dgm:pt>
    <dgm:pt modelId="{9B4794ED-B3FC-4C67-AB20-BA53E2B24542}" type="parTrans" cxnId="{D3E72246-6215-4E2F-98C7-E1924F3604CA}">
      <dgm:prSet/>
      <dgm:spPr/>
      <dgm:t>
        <a:bodyPr/>
        <a:lstStyle/>
        <a:p>
          <a:endParaRPr lang="ru-RU"/>
        </a:p>
      </dgm:t>
    </dgm:pt>
    <dgm:pt modelId="{35857D50-86EB-4C38-AA26-2AE70C6856BE}" type="sibTrans" cxnId="{D3E72246-6215-4E2F-98C7-E1924F3604CA}">
      <dgm:prSet/>
      <dgm:spPr/>
      <dgm:t>
        <a:bodyPr/>
        <a:lstStyle/>
        <a:p>
          <a:endParaRPr lang="ru-RU"/>
        </a:p>
      </dgm:t>
    </dgm:pt>
    <dgm:pt modelId="{F3F22542-5E5A-4145-82BE-221220CEAB4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5. Улучшение финансового положения компании. </a:t>
          </a:r>
          <a:endParaRPr lang="ru-RU" b="1" dirty="0">
            <a:solidFill>
              <a:schemeClr val="tx1"/>
            </a:solidFill>
          </a:endParaRPr>
        </a:p>
      </dgm:t>
    </dgm:pt>
    <dgm:pt modelId="{B676D90A-9EB9-4231-8B2A-EC0B6B020AB0}" type="parTrans" cxnId="{70884737-4A37-438A-9D11-4329E624E1EE}">
      <dgm:prSet/>
      <dgm:spPr/>
      <dgm:t>
        <a:bodyPr/>
        <a:lstStyle/>
        <a:p>
          <a:endParaRPr lang="ru-RU"/>
        </a:p>
      </dgm:t>
    </dgm:pt>
    <dgm:pt modelId="{838E1397-3639-486B-ACF1-15666DF56899}" type="sibTrans" cxnId="{70884737-4A37-438A-9D11-4329E624E1EE}">
      <dgm:prSet/>
      <dgm:spPr/>
      <dgm:t>
        <a:bodyPr/>
        <a:lstStyle/>
        <a:p>
          <a:endParaRPr lang="ru-RU"/>
        </a:p>
      </dgm:t>
    </dgm:pt>
    <dgm:pt modelId="{C15F2309-5296-4C33-ADA9-F1956104C250}" type="pres">
      <dgm:prSet presAssocID="{53E214A9-A5BD-43F8-A5A0-5BDCE4173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3D49B3-AEFF-4834-8299-64653F8B035E}" type="pres">
      <dgm:prSet presAssocID="{4CCD4C71-6E39-4EEC-8779-005E311E69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2BA75-4344-45DE-A30D-F51D8220DA1C}" type="pres">
      <dgm:prSet presAssocID="{D5106762-0857-440A-9FA9-BBA909FACBB0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C087935-F26E-4F9F-8F71-9F73AD087D46}" type="pres">
      <dgm:prSet presAssocID="{D5106762-0857-440A-9FA9-BBA909FACBB0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43E102B8-2A22-4E3B-8BA2-5CE64A90C935}" type="pres">
      <dgm:prSet presAssocID="{6FAB6139-C772-412D-8FB9-DD42A2F381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B7C0-176D-4EEE-BEBE-06EB05BD150F}" type="pres">
      <dgm:prSet presAssocID="{E48D0216-B974-4AEE-8D3A-A1DFD37B720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850D65C7-D5AF-4526-9101-D80FC784CBD3}" type="pres">
      <dgm:prSet presAssocID="{E48D0216-B974-4AEE-8D3A-A1DFD37B7204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2093BC68-CC55-4D08-886E-F568843EA81F}" type="pres">
      <dgm:prSet presAssocID="{00DD04CA-4502-4C85-ABFD-FCE7A4D46B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68816-0364-4D2E-A5F4-89ABA3E88031}" type="pres">
      <dgm:prSet presAssocID="{087774E5-8AF5-43CC-92A4-336D5575ACF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0D4EB96-870C-423F-97B5-49E5943778B5}" type="pres">
      <dgm:prSet presAssocID="{087774E5-8AF5-43CC-92A4-336D5575ACFD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2F898A96-7C03-4EB8-BC32-EF378028845F}" type="pres">
      <dgm:prSet presAssocID="{1EBB38DA-B08A-41EF-BE41-C38EB608CF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8B142-283C-4AA4-B1C7-C1B2C62938B0}" type="pres">
      <dgm:prSet presAssocID="{35857D50-86EB-4C38-AA26-2AE70C6856BE}" presName="sibTrans" presStyleLbl="sibTrans1D1" presStyleIdx="3" presStyleCnt="4"/>
      <dgm:spPr/>
      <dgm:t>
        <a:bodyPr/>
        <a:lstStyle/>
        <a:p>
          <a:endParaRPr lang="ru-RU"/>
        </a:p>
      </dgm:t>
    </dgm:pt>
    <dgm:pt modelId="{33AA9327-6BC0-40BA-809E-208285A0E627}" type="pres">
      <dgm:prSet presAssocID="{35857D50-86EB-4C38-AA26-2AE70C6856BE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2E847334-DD24-4B9F-B0F9-688E4DC942C9}" type="pres">
      <dgm:prSet presAssocID="{F3F22542-5E5A-4145-82BE-221220CEAB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A7325-0EC9-4172-91D1-C550100048AF}" type="presOf" srcId="{35857D50-86EB-4C38-AA26-2AE70C6856BE}" destId="{F338B142-283C-4AA4-B1C7-C1B2C62938B0}" srcOrd="0" destOrd="0" presId="urn:microsoft.com/office/officeart/2005/8/layout/bProcess3"/>
    <dgm:cxn modelId="{37D8204C-27F1-412F-A643-5099982C11C5}" srcId="{53E214A9-A5BD-43F8-A5A0-5BDCE41735E8}" destId="{00DD04CA-4502-4C85-ABFD-FCE7A4D46B35}" srcOrd="2" destOrd="0" parTransId="{2D754BF3-5AB1-4C0B-97A5-C190853886E8}" sibTransId="{087774E5-8AF5-43CC-92A4-336D5575ACFD}"/>
    <dgm:cxn modelId="{EF1FB281-5FDF-4201-9FE3-BE2B938D2A17}" type="presOf" srcId="{53E214A9-A5BD-43F8-A5A0-5BDCE41735E8}" destId="{C15F2309-5296-4C33-ADA9-F1956104C250}" srcOrd="0" destOrd="0" presId="urn:microsoft.com/office/officeart/2005/8/layout/bProcess3"/>
    <dgm:cxn modelId="{ECA85743-6E4B-42DF-A883-C79F15F5073F}" type="presOf" srcId="{E48D0216-B974-4AEE-8D3A-A1DFD37B7204}" destId="{850D65C7-D5AF-4526-9101-D80FC784CBD3}" srcOrd="1" destOrd="0" presId="urn:microsoft.com/office/officeart/2005/8/layout/bProcess3"/>
    <dgm:cxn modelId="{D3E72246-6215-4E2F-98C7-E1924F3604CA}" srcId="{53E214A9-A5BD-43F8-A5A0-5BDCE41735E8}" destId="{1EBB38DA-B08A-41EF-BE41-C38EB608CFDC}" srcOrd="3" destOrd="0" parTransId="{9B4794ED-B3FC-4C67-AB20-BA53E2B24542}" sibTransId="{35857D50-86EB-4C38-AA26-2AE70C6856BE}"/>
    <dgm:cxn modelId="{D10C6D05-03DE-4D7B-8CF7-90D952F0266A}" type="presOf" srcId="{087774E5-8AF5-43CC-92A4-336D5575ACFD}" destId="{04168816-0364-4D2E-A5F4-89ABA3E88031}" srcOrd="0" destOrd="0" presId="urn:microsoft.com/office/officeart/2005/8/layout/bProcess3"/>
    <dgm:cxn modelId="{B3DF14F8-8E83-4D52-B726-650F8D0238A2}" type="presOf" srcId="{087774E5-8AF5-43CC-92A4-336D5575ACFD}" destId="{90D4EB96-870C-423F-97B5-49E5943778B5}" srcOrd="1" destOrd="0" presId="urn:microsoft.com/office/officeart/2005/8/layout/bProcess3"/>
    <dgm:cxn modelId="{E20A851D-8E8A-4B92-853E-36374E3E10C8}" type="presOf" srcId="{35857D50-86EB-4C38-AA26-2AE70C6856BE}" destId="{33AA9327-6BC0-40BA-809E-208285A0E627}" srcOrd="1" destOrd="0" presId="urn:microsoft.com/office/officeart/2005/8/layout/bProcess3"/>
    <dgm:cxn modelId="{C51ECCA1-1D0E-4053-9A5D-BBCF0046A5B4}" type="presOf" srcId="{D5106762-0857-440A-9FA9-BBA909FACBB0}" destId="{CC087935-F26E-4F9F-8F71-9F73AD087D46}" srcOrd="1" destOrd="0" presId="urn:microsoft.com/office/officeart/2005/8/layout/bProcess3"/>
    <dgm:cxn modelId="{FDCD212B-8836-4F2B-8CE0-934751508BAD}" type="presOf" srcId="{4CCD4C71-6E39-4EEC-8779-005E311E698F}" destId="{6B3D49B3-AEFF-4834-8299-64653F8B035E}" srcOrd="0" destOrd="0" presId="urn:microsoft.com/office/officeart/2005/8/layout/bProcess3"/>
    <dgm:cxn modelId="{854423ED-1F03-4BFD-AD10-7D00F788036A}" type="presOf" srcId="{D5106762-0857-440A-9FA9-BBA909FACBB0}" destId="{E6F2BA75-4344-45DE-A30D-F51D8220DA1C}" srcOrd="0" destOrd="0" presId="urn:microsoft.com/office/officeart/2005/8/layout/bProcess3"/>
    <dgm:cxn modelId="{75323503-296C-4FC6-9B71-9820EE86D436}" type="presOf" srcId="{6FAB6139-C772-412D-8FB9-DD42A2F381C2}" destId="{43E102B8-2A22-4E3B-8BA2-5CE64A90C935}" srcOrd="0" destOrd="0" presId="urn:microsoft.com/office/officeart/2005/8/layout/bProcess3"/>
    <dgm:cxn modelId="{BAB83DFB-668C-4697-A2F0-B9F836DED0D2}" srcId="{53E214A9-A5BD-43F8-A5A0-5BDCE41735E8}" destId="{4CCD4C71-6E39-4EEC-8779-005E311E698F}" srcOrd="0" destOrd="0" parTransId="{F813F291-0747-4C5B-BCC6-E008FAD9F3D9}" sibTransId="{D5106762-0857-440A-9FA9-BBA909FACBB0}"/>
    <dgm:cxn modelId="{03841AB7-6FAB-4831-9F37-ECB51C800883}" srcId="{53E214A9-A5BD-43F8-A5A0-5BDCE41735E8}" destId="{6FAB6139-C772-412D-8FB9-DD42A2F381C2}" srcOrd="1" destOrd="0" parTransId="{8DE482D6-E7C1-4FCC-8443-F58A6C81BA19}" sibTransId="{E48D0216-B974-4AEE-8D3A-A1DFD37B7204}"/>
    <dgm:cxn modelId="{70884737-4A37-438A-9D11-4329E624E1EE}" srcId="{53E214A9-A5BD-43F8-A5A0-5BDCE41735E8}" destId="{F3F22542-5E5A-4145-82BE-221220CEAB4D}" srcOrd="4" destOrd="0" parTransId="{B676D90A-9EB9-4231-8B2A-EC0B6B020AB0}" sibTransId="{838E1397-3639-486B-ACF1-15666DF56899}"/>
    <dgm:cxn modelId="{28081F28-7E40-4481-9B93-B6BD842E8420}" type="presOf" srcId="{00DD04CA-4502-4C85-ABFD-FCE7A4D46B35}" destId="{2093BC68-CC55-4D08-886E-F568843EA81F}" srcOrd="0" destOrd="0" presId="urn:microsoft.com/office/officeart/2005/8/layout/bProcess3"/>
    <dgm:cxn modelId="{3C0F240C-0C81-4D36-8E13-2A5CD857B951}" type="presOf" srcId="{1EBB38DA-B08A-41EF-BE41-C38EB608CFDC}" destId="{2F898A96-7C03-4EB8-BC32-EF378028845F}" srcOrd="0" destOrd="0" presId="urn:microsoft.com/office/officeart/2005/8/layout/bProcess3"/>
    <dgm:cxn modelId="{892128B6-F374-4C5D-8AE5-AB1C7D4B0BF3}" type="presOf" srcId="{E48D0216-B974-4AEE-8D3A-A1DFD37B7204}" destId="{E488B7C0-176D-4EEE-BEBE-06EB05BD150F}" srcOrd="0" destOrd="0" presId="urn:microsoft.com/office/officeart/2005/8/layout/bProcess3"/>
    <dgm:cxn modelId="{B0D04EAB-8AF2-4DF0-A196-D5F4827C848E}" type="presOf" srcId="{F3F22542-5E5A-4145-82BE-221220CEAB4D}" destId="{2E847334-DD24-4B9F-B0F9-688E4DC942C9}" srcOrd="0" destOrd="0" presId="urn:microsoft.com/office/officeart/2005/8/layout/bProcess3"/>
    <dgm:cxn modelId="{F97AE7A6-E8EC-4E87-93D4-B4AA417FA373}" type="presParOf" srcId="{C15F2309-5296-4C33-ADA9-F1956104C250}" destId="{6B3D49B3-AEFF-4834-8299-64653F8B035E}" srcOrd="0" destOrd="0" presId="urn:microsoft.com/office/officeart/2005/8/layout/bProcess3"/>
    <dgm:cxn modelId="{32E503FB-E24C-465B-9805-65ABB79A7FF7}" type="presParOf" srcId="{C15F2309-5296-4C33-ADA9-F1956104C250}" destId="{E6F2BA75-4344-45DE-A30D-F51D8220DA1C}" srcOrd="1" destOrd="0" presId="urn:microsoft.com/office/officeart/2005/8/layout/bProcess3"/>
    <dgm:cxn modelId="{0A472FE2-EA63-4C3C-A14C-4CF36183CA65}" type="presParOf" srcId="{E6F2BA75-4344-45DE-A30D-F51D8220DA1C}" destId="{CC087935-F26E-4F9F-8F71-9F73AD087D46}" srcOrd="0" destOrd="0" presId="urn:microsoft.com/office/officeart/2005/8/layout/bProcess3"/>
    <dgm:cxn modelId="{F52CF688-589A-4980-ADF0-7E66972A0FC5}" type="presParOf" srcId="{C15F2309-5296-4C33-ADA9-F1956104C250}" destId="{43E102B8-2A22-4E3B-8BA2-5CE64A90C935}" srcOrd="2" destOrd="0" presId="urn:microsoft.com/office/officeart/2005/8/layout/bProcess3"/>
    <dgm:cxn modelId="{8A529A05-367C-4380-9A94-482341B7EC73}" type="presParOf" srcId="{C15F2309-5296-4C33-ADA9-F1956104C250}" destId="{E488B7C0-176D-4EEE-BEBE-06EB05BD150F}" srcOrd="3" destOrd="0" presId="urn:microsoft.com/office/officeart/2005/8/layout/bProcess3"/>
    <dgm:cxn modelId="{66AEBE60-3686-4BB5-9732-D4C6FBEC3C0C}" type="presParOf" srcId="{E488B7C0-176D-4EEE-BEBE-06EB05BD150F}" destId="{850D65C7-D5AF-4526-9101-D80FC784CBD3}" srcOrd="0" destOrd="0" presId="urn:microsoft.com/office/officeart/2005/8/layout/bProcess3"/>
    <dgm:cxn modelId="{73FEAC09-AD92-4D98-BAC6-2AA8862E81E5}" type="presParOf" srcId="{C15F2309-5296-4C33-ADA9-F1956104C250}" destId="{2093BC68-CC55-4D08-886E-F568843EA81F}" srcOrd="4" destOrd="0" presId="urn:microsoft.com/office/officeart/2005/8/layout/bProcess3"/>
    <dgm:cxn modelId="{5E80C806-B59D-41CD-B1B6-7EB95B36FAF3}" type="presParOf" srcId="{C15F2309-5296-4C33-ADA9-F1956104C250}" destId="{04168816-0364-4D2E-A5F4-89ABA3E88031}" srcOrd="5" destOrd="0" presId="urn:microsoft.com/office/officeart/2005/8/layout/bProcess3"/>
    <dgm:cxn modelId="{25EAFAE5-E5DB-4265-97B1-055784062B74}" type="presParOf" srcId="{04168816-0364-4D2E-A5F4-89ABA3E88031}" destId="{90D4EB96-870C-423F-97B5-49E5943778B5}" srcOrd="0" destOrd="0" presId="urn:microsoft.com/office/officeart/2005/8/layout/bProcess3"/>
    <dgm:cxn modelId="{86D2DE53-429C-45CE-B9C9-03BA2969F66D}" type="presParOf" srcId="{C15F2309-5296-4C33-ADA9-F1956104C250}" destId="{2F898A96-7C03-4EB8-BC32-EF378028845F}" srcOrd="6" destOrd="0" presId="urn:microsoft.com/office/officeart/2005/8/layout/bProcess3"/>
    <dgm:cxn modelId="{DD650258-5093-4982-955E-8E4C81ED8752}" type="presParOf" srcId="{C15F2309-5296-4C33-ADA9-F1956104C250}" destId="{F338B142-283C-4AA4-B1C7-C1B2C62938B0}" srcOrd="7" destOrd="0" presId="urn:microsoft.com/office/officeart/2005/8/layout/bProcess3"/>
    <dgm:cxn modelId="{BF8E9217-3E9D-45DB-9E6A-FE364117770E}" type="presParOf" srcId="{F338B142-283C-4AA4-B1C7-C1B2C62938B0}" destId="{33AA9327-6BC0-40BA-809E-208285A0E627}" srcOrd="0" destOrd="0" presId="urn:microsoft.com/office/officeart/2005/8/layout/bProcess3"/>
    <dgm:cxn modelId="{F715A7A9-7521-4D6D-9122-A06F66EC60FE}" type="presParOf" srcId="{C15F2309-5296-4C33-ADA9-F1956104C250}" destId="{2E847334-DD24-4B9F-B0F9-688E4DC942C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64F60-A84F-47EF-9D35-A3C74ACD03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16E35E-9FE6-4297-918F-9B3A12BAEB3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5. Принцип соответствия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A4351E0-3C9D-49ED-A5AF-9380CD0D8AB3}" type="parTrans" cxnId="{AB8FFFF7-A15F-428B-85F5-443FBD09DA91}">
      <dgm:prSet/>
      <dgm:spPr/>
      <dgm:t>
        <a:bodyPr/>
        <a:lstStyle/>
        <a:p>
          <a:endParaRPr lang="ru-RU"/>
        </a:p>
      </dgm:t>
    </dgm:pt>
    <dgm:pt modelId="{DC54E076-EF12-43EC-970D-996F50F21EB6}" type="sibTrans" cxnId="{AB8FFFF7-A15F-428B-85F5-443FBD09DA91}">
      <dgm:prSet/>
      <dgm:spPr/>
      <dgm:t>
        <a:bodyPr/>
        <a:lstStyle/>
        <a:p>
          <a:endParaRPr lang="ru-RU"/>
        </a:p>
      </dgm:t>
    </dgm:pt>
    <dgm:pt modelId="{4D65CE96-E563-42CE-A450-233ECDA546A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6. Принцип объективности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FE5E639-E54D-4D1F-A189-E048B648B722}" type="parTrans" cxnId="{26549015-CDA3-4FCF-81AE-B529D041E924}">
      <dgm:prSet/>
      <dgm:spPr/>
      <dgm:t>
        <a:bodyPr/>
        <a:lstStyle/>
        <a:p>
          <a:endParaRPr lang="ru-RU"/>
        </a:p>
      </dgm:t>
    </dgm:pt>
    <dgm:pt modelId="{EA0E074F-45AD-4F85-B4D4-17C739B3909D}" type="sibTrans" cxnId="{26549015-CDA3-4FCF-81AE-B529D041E924}">
      <dgm:prSet/>
      <dgm:spPr/>
      <dgm:t>
        <a:bodyPr/>
        <a:lstStyle/>
        <a:p>
          <a:endParaRPr lang="ru-RU"/>
        </a:p>
      </dgm:t>
    </dgm:pt>
    <dgm:pt modelId="{2677707C-93C5-4B8E-88C5-04E062329BB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7. Принцип перспективности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2373D29-1AE6-42DE-967F-7AE803EDA9E7}" type="parTrans" cxnId="{EEA6BFEE-9F71-4D8D-B9D5-E1B378F8924C}">
      <dgm:prSet/>
      <dgm:spPr/>
      <dgm:t>
        <a:bodyPr/>
        <a:lstStyle/>
        <a:p>
          <a:endParaRPr lang="ru-RU"/>
        </a:p>
      </dgm:t>
    </dgm:pt>
    <dgm:pt modelId="{9BC3EDA2-26DF-4392-89FF-B4FD67394D70}" type="sibTrans" cxnId="{EEA6BFEE-9F71-4D8D-B9D5-E1B378F8924C}">
      <dgm:prSet/>
      <dgm:spPr/>
      <dgm:t>
        <a:bodyPr/>
        <a:lstStyle/>
        <a:p>
          <a:endParaRPr lang="ru-RU"/>
        </a:p>
      </dgm:t>
    </dgm:pt>
    <dgm:pt modelId="{2293553A-CC85-4A31-8D61-CA6D8467209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8. Принцип открытости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E98FB33-498D-4E48-9BB4-D7C55B599350}" type="parTrans" cxnId="{9FC2F338-F618-4DBE-B19C-606CAEC6663A}">
      <dgm:prSet/>
      <dgm:spPr/>
      <dgm:t>
        <a:bodyPr/>
        <a:lstStyle/>
        <a:p>
          <a:endParaRPr lang="ru-RU"/>
        </a:p>
      </dgm:t>
    </dgm:pt>
    <dgm:pt modelId="{22664669-20F3-461F-887F-BF09EA0A76C2}" type="sibTrans" cxnId="{9FC2F338-F618-4DBE-B19C-606CAEC6663A}">
      <dgm:prSet/>
      <dgm:spPr/>
      <dgm:t>
        <a:bodyPr/>
        <a:lstStyle/>
        <a:p>
          <a:endParaRPr lang="ru-RU"/>
        </a:p>
      </dgm:t>
    </dgm:pt>
    <dgm:pt modelId="{CE239B98-34C9-48A2-BE08-FC8D7ABDAF26}" type="pres">
      <dgm:prSet presAssocID="{43564F60-A84F-47EF-9D35-A3C74ACD03C3}" presName="Name0" presStyleCnt="0">
        <dgm:presLayoutVars>
          <dgm:dir/>
          <dgm:resizeHandles val="exact"/>
        </dgm:presLayoutVars>
      </dgm:prSet>
      <dgm:spPr/>
    </dgm:pt>
    <dgm:pt modelId="{D74098BB-5494-4557-BAF7-FA697507A66D}" type="pres">
      <dgm:prSet presAssocID="{3716E35E-9FE6-4297-918F-9B3A12BAE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92834-1D8B-4AAB-AA75-B842CB58E87B}" type="pres">
      <dgm:prSet presAssocID="{DC54E076-EF12-43EC-970D-996F50F21EB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79D0794-B55E-485F-8618-E8EC21C94A91}" type="pres">
      <dgm:prSet presAssocID="{DC54E076-EF12-43EC-970D-996F50F21EB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6646977-24BC-4B18-B8B9-09DDFD5521D8}" type="pres">
      <dgm:prSet presAssocID="{4D65CE96-E563-42CE-A450-233ECDA546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B23E5-8A33-4325-B93D-8DFDD32C60AA}" type="pres">
      <dgm:prSet presAssocID="{EA0E074F-45AD-4F85-B4D4-17C739B3909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DE4EFB2-F86D-47EE-84F4-F2BFAB1E8752}" type="pres">
      <dgm:prSet presAssocID="{EA0E074F-45AD-4F85-B4D4-17C739B3909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A6C41A3-0359-486F-8CF4-07E0352F14B2}" type="pres">
      <dgm:prSet presAssocID="{2677707C-93C5-4B8E-88C5-04E062329B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9FE8D-FD7E-4179-BA33-0C2E56DA9C9E}" type="pres">
      <dgm:prSet presAssocID="{9BC3EDA2-26DF-4392-89FF-B4FD67394D7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36FB58F-9BE5-4CD9-9141-E7BC10FA2ACF}" type="pres">
      <dgm:prSet presAssocID="{9BC3EDA2-26DF-4392-89FF-B4FD67394D7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7D0213D-3317-4DE7-84E5-D8BDA7466040}" type="pres">
      <dgm:prSet presAssocID="{2293553A-CC85-4A31-8D61-CA6D846720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C47EE-5715-4242-A8D2-E6FA80E603DD}" type="presOf" srcId="{2677707C-93C5-4B8E-88C5-04E062329BB0}" destId="{4A6C41A3-0359-486F-8CF4-07E0352F14B2}" srcOrd="0" destOrd="0" presId="urn:microsoft.com/office/officeart/2005/8/layout/process1"/>
    <dgm:cxn modelId="{C23F06A7-9F16-4A92-9332-19EEDB7EDA50}" type="presOf" srcId="{EA0E074F-45AD-4F85-B4D4-17C739B3909D}" destId="{788B23E5-8A33-4325-B93D-8DFDD32C60AA}" srcOrd="0" destOrd="0" presId="urn:microsoft.com/office/officeart/2005/8/layout/process1"/>
    <dgm:cxn modelId="{EEA6BFEE-9F71-4D8D-B9D5-E1B378F8924C}" srcId="{43564F60-A84F-47EF-9D35-A3C74ACD03C3}" destId="{2677707C-93C5-4B8E-88C5-04E062329BB0}" srcOrd="2" destOrd="0" parTransId="{42373D29-1AE6-42DE-967F-7AE803EDA9E7}" sibTransId="{9BC3EDA2-26DF-4392-89FF-B4FD67394D70}"/>
    <dgm:cxn modelId="{D91CC86F-7388-4443-990E-850F507F45AE}" type="presOf" srcId="{4D65CE96-E563-42CE-A450-233ECDA546A7}" destId="{16646977-24BC-4B18-B8B9-09DDFD5521D8}" srcOrd="0" destOrd="0" presId="urn:microsoft.com/office/officeart/2005/8/layout/process1"/>
    <dgm:cxn modelId="{C77AA03A-CE73-4B85-B82D-29774D94D81B}" type="presOf" srcId="{43564F60-A84F-47EF-9D35-A3C74ACD03C3}" destId="{CE239B98-34C9-48A2-BE08-FC8D7ABDAF26}" srcOrd="0" destOrd="0" presId="urn:microsoft.com/office/officeart/2005/8/layout/process1"/>
    <dgm:cxn modelId="{E299B19E-3928-498C-9871-30857E1DD79C}" type="presOf" srcId="{DC54E076-EF12-43EC-970D-996F50F21EB6}" destId="{79592834-1D8B-4AAB-AA75-B842CB58E87B}" srcOrd="0" destOrd="0" presId="urn:microsoft.com/office/officeart/2005/8/layout/process1"/>
    <dgm:cxn modelId="{9FC2F338-F618-4DBE-B19C-606CAEC6663A}" srcId="{43564F60-A84F-47EF-9D35-A3C74ACD03C3}" destId="{2293553A-CC85-4A31-8D61-CA6D8467209B}" srcOrd="3" destOrd="0" parTransId="{7E98FB33-498D-4E48-9BB4-D7C55B599350}" sibTransId="{22664669-20F3-461F-887F-BF09EA0A76C2}"/>
    <dgm:cxn modelId="{B58C38F9-C965-4894-82F2-094C9AD9C136}" type="presOf" srcId="{9BC3EDA2-26DF-4392-89FF-B4FD67394D70}" destId="{E139FE8D-FD7E-4179-BA33-0C2E56DA9C9E}" srcOrd="0" destOrd="0" presId="urn:microsoft.com/office/officeart/2005/8/layout/process1"/>
    <dgm:cxn modelId="{26549015-CDA3-4FCF-81AE-B529D041E924}" srcId="{43564F60-A84F-47EF-9D35-A3C74ACD03C3}" destId="{4D65CE96-E563-42CE-A450-233ECDA546A7}" srcOrd="1" destOrd="0" parTransId="{DFE5E639-E54D-4D1F-A189-E048B648B722}" sibTransId="{EA0E074F-45AD-4F85-B4D4-17C739B3909D}"/>
    <dgm:cxn modelId="{F4C68FBB-9B91-491D-8E55-19A25E472D67}" type="presOf" srcId="{DC54E076-EF12-43EC-970D-996F50F21EB6}" destId="{179D0794-B55E-485F-8618-E8EC21C94A91}" srcOrd="1" destOrd="0" presId="urn:microsoft.com/office/officeart/2005/8/layout/process1"/>
    <dgm:cxn modelId="{439B1883-F893-420D-A2EE-49FDD0D101EB}" type="presOf" srcId="{9BC3EDA2-26DF-4392-89FF-B4FD67394D70}" destId="{436FB58F-9BE5-4CD9-9141-E7BC10FA2ACF}" srcOrd="1" destOrd="0" presId="urn:microsoft.com/office/officeart/2005/8/layout/process1"/>
    <dgm:cxn modelId="{3C42AAA3-806D-479D-930B-57F215173F88}" type="presOf" srcId="{2293553A-CC85-4A31-8D61-CA6D8467209B}" destId="{97D0213D-3317-4DE7-84E5-D8BDA7466040}" srcOrd="0" destOrd="0" presId="urn:microsoft.com/office/officeart/2005/8/layout/process1"/>
    <dgm:cxn modelId="{DC0FBC2E-A8F3-40DD-85B7-F6F4C5E93A98}" type="presOf" srcId="{EA0E074F-45AD-4F85-B4D4-17C739B3909D}" destId="{9DE4EFB2-F86D-47EE-84F4-F2BFAB1E8752}" srcOrd="1" destOrd="0" presId="urn:microsoft.com/office/officeart/2005/8/layout/process1"/>
    <dgm:cxn modelId="{AB8FFFF7-A15F-428B-85F5-443FBD09DA91}" srcId="{43564F60-A84F-47EF-9D35-A3C74ACD03C3}" destId="{3716E35E-9FE6-4297-918F-9B3A12BAEB37}" srcOrd="0" destOrd="0" parTransId="{5A4351E0-3C9D-49ED-A5AF-9380CD0D8AB3}" sibTransId="{DC54E076-EF12-43EC-970D-996F50F21EB6}"/>
    <dgm:cxn modelId="{070BB078-053F-4E42-A615-9579F94B4430}" type="presOf" srcId="{3716E35E-9FE6-4297-918F-9B3A12BAEB37}" destId="{D74098BB-5494-4557-BAF7-FA697507A66D}" srcOrd="0" destOrd="0" presId="urn:microsoft.com/office/officeart/2005/8/layout/process1"/>
    <dgm:cxn modelId="{D3B19C0B-8329-41FE-8406-A4BD397D2B07}" type="presParOf" srcId="{CE239B98-34C9-48A2-BE08-FC8D7ABDAF26}" destId="{D74098BB-5494-4557-BAF7-FA697507A66D}" srcOrd="0" destOrd="0" presId="urn:microsoft.com/office/officeart/2005/8/layout/process1"/>
    <dgm:cxn modelId="{72B95EEC-29D5-41BC-AEA7-B40D49EE0EB4}" type="presParOf" srcId="{CE239B98-34C9-48A2-BE08-FC8D7ABDAF26}" destId="{79592834-1D8B-4AAB-AA75-B842CB58E87B}" srcOrd="1" destOrd="0" presId="urn:microsoft.com/office/officeart/2005/8/layout/process1"/>
    <dgm:cxn modelId="{69B607EB-DEF1-418E-9022-4CE84CBADC7A}" type="presParOf" srcId="{79592834-1D8B-4AAB-AA75-B842CB58E87B}" destId="{179D0794-B55E-485F-8618-E8EC21C94A91}" srcOrd="0" destOrd="0" presId="urn:microsoft.com/office/officeart/2005/8/layout/process1"/>
    <dgm:cxn modelId="{0C20685A-5863-4D1F-AE8D-EFAECCACE98C}" type="presParOf" srcId="{CE239B98-34C9-48A2-BE08-FC8D7ABDAF26}" destId="{16646977-24BC-4B18-B8B9-09DDFD5521D8}" srcOrd="2" destOrd="0" presId="urn:microsoft.com/office/officeart/2005/8/layout/process1"/>
    <dgm:cxn modelId="{905899EF-4B72-4A05-AB66-9510B8A08857}" type="presParOf" srcId="{CE239B98-34C9-48A2-BE08-FC8D7ABDAF26}" destId="{788B23E5-8A33-4325-B93D-8DFDD32C60AA}" srcOrd="3" destOrd="0" presId="urn:microsoft.com/office/officeart/2005/8/layout/process1"/>
    <dgm:cxn modelId="{42895179-7E55-4381-98CC-A8AFF3891E0C}" type="presParOf" srcId="{788B23E5-8A33-4325-B93D-8DFDD32C60AA}" destId="{9DE4EFB2-F86D-47EE-84F4-F2BFAB1E8752}" srcOrd="0" destOrd="0" presId="urn:microsoft.com/office/officeart/2005/8/layout/process1"/>
    <dgm:cxn modelId="{AEE45353-C9A3-450C-9AB5-49E3DF4AA546}" type="presParOf" srcId="{CE239B98-34C9-48A2-BE08-FC8D7ABDAF26}" destId="{4A6C41A3-0359-486F-8CF4-07E0352F14B2}" srcOrd="4" destOrd="0" presId="urn:microsoft.com/office/officeart/2005/8/layout/process1"/>
    <dgm:cxn modelId="{F962F72C-D729-4AD1-A633-2A873BDFA066}" type="presParOf" srcId="{CE239B98-34C9-48A2-BE08-FC8D7ABDAF26}" destId="{E139FE8D-FD7E-4179-BA33-0C2E56DA9C9E}" srcOrd="5" destOrd="0" presId="urn:microsoft.com/office/officeart/2005/8/layout/process1"/>
    <dgm:cxn modelId="{F12926A7-3ACA-444D-883F-7FB49BE679CA}" type="presParOf" srcId="{E139FE8D-FD7E-4179-BA33-0C2E56DA9C9E}" destId="{436FB58F-9BE5-4CD9-9141-E7BC10FA2ACF}" srcOrd="0" destOrd="0" presId="urn:microsoft.com/office/officeart/2005/8/layout/process1"/>
    <dgm:cxn modelId="{5FCFC0F1-3E2B-4074-9813-18B61B5E0C0E}" type="presParOf" srcId="{CE239B98-34C9-48A2-BE08-FC8D7ABDAF26}" destId="{97D0213D-3317-4DE7-84E5-D8BDA74660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64F60-A84F-47EF-9D35-A3C74ACD03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716E35E-9FE6-4297-918F-9B3A12BAEB3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1. Принцип плановости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A4351E0-3C9D-49ED-A5AF-9380CD0D8AB3}" type="parTrans" cxnId="{AB8FFFF7-A15F-428B-85F5-443FBD09DA91}">
      <dgm:prSet/>
      <dgm:spPr/>
      <dgm:t>
        <a:bodyPr/>
        <a:lstStyle/>
        <a:p>
          <a:endParaRPr lang="ru-RU"/>
        </a:p>
      </dgm:t>
    </dgm:pt>
    <dgm:pt modelId="{DC54E076-EF12-43EC-970D-996F50F21EB6}" type="sibTrans" cxnId="{AB8FFFF7-A15F-428B-85F5-443FBD09DA91}">
      <dgm:prSet/>
      <dgm:spPr/>
      <dgm:t>
        <a:bodyPr/>
        <a:lstStyle/>
        <a:p>
          <a:endParaRPr lang="ru-RU"/>
        </a:p>
      </dgm:t>
    </dgm:pt>
    <dgm:pt modelId="{4D65CE96-E563-42CE-A450-233ECDA546A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2. Принцип актуальности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FE5E639-E54D-4D1F-A189-E048B648B722}" type="parTrans" cxnId="{26549015-CDA3-4FCF-81AE-B529D041E924}">
      <dgm:prSet/>
      <dgm:spPr/>
      <dgm:t>
        <a:bodyPr/>
        <a:lstStyle/>
        <a:p>
          <a:endParaRPr lang="ru-RU"/>
        </a:p>
      </dgm:t>
    </dgm:pt>
    <dgm:pt modelId="{EA0E074F-45AD-4F85-B4D4-17C739B3909D}" type="sibTrans" cxnId="{26549015-CDA3-4FCF-81AE-B529D041E924}">
      <dgm:prSet/>
      <dgm:spPr/>
      <dgm:t>
        <a:bodyPr/>
        <a:lstStyle/>
        <a:p>
          <a:endParaRPr lang="ru-RU"/>
        </a:p>
      </dgm:t>
    </dgm:pt>
    <dgm:pt modelId="{2677707C-93C5-4B8E-88C5-04E062329BB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3. Принцип непрерывности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2373D29-1AE6-42DE-967F-7AE803EDA9E7}" type="parTrans" cxnId="{EEA6BFEE-9F71-4D8D-B9D5-E1B378F8924C}">
      <dgm:prSet/>
      <dgm:spPr/>
      <dgm:t>
        <a:bodyPr/>
        <a:lstStyle/>
        <a:p>
          <a:endParaRPr lang="ru-RU"/>
        </a:p>
      </dgm:t>
    </dgm:pt>
    <dgm:pt modelId="{9BC3EDA2-26DF-4392-89FF-B4FD67394D70}" type="sibTrans" cxnId="{EEA6BFEE-9F71-4D8D-B9D5-E1B378F8924C}">
      <dgm:prSet/>
      <dgm:spPr/>
      <dgm:t>
        <a:bodyPr/>
        <a:lstStyle/>
        <a:p>
          <a:endParaRPr lang="ru-RU"/>
        </a:p>
      </dgm:t>
    </dgm:pt>
    <dgm:pt modelId="{2293553A-CC85-4A31-8D61-CA6D8467209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4. Принцип комплексности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E98FB33-498D-4E48-9BB4-D7C55B599350}" type="parTrans" cxnId="{9FC2F338-F618-4DBE-B19C-606CAEC6663A}">
      <dgm:prSet/>
      <dgm:spPr/>
      <dgm:t>
        <a:bodyPr/>
        <a:lstStyle/>
        <a:p>
          <a:endParaRPr lang="ru-RU"/>
        </a:p>
      </dgm:t>
    </dgm:pt>
    <dgm:pt modelId="{22664669-20F3-461F-887F-BF09EA0A76C2}" type="sibTrans" cxnId="{9FC2F338-F618-4DBE-B19C-606CAEC6663A}">
      <dgm:prSet/>
      <dgm:spPr/>
      <dgm:t>
        <a:bodyPr/>
        <a:lstStyle/>
        <a:p>
          <a:endParaRPr lang="ru-RU"/>
        </a:p>
      </dgm:t>
    </dgm:pt>
    <dgm:pt modelId="{CE239B98-34C9-48A2-BE08-FC8D7ABDAF26}" type="pres">
      <dgm:prSet presAssocID="{43564F60-A84F-47EF-9D35-A3C74ACD03C3}" presName="Name0" presStyleCnt="0">
        <dgm:presLayoutVars>
          <dgm:dir/>
          <dgm:resizeHandles val="exact"/>
        </dgm:presLayoutVars>
      </dgm:prSet>
      <dgm:spPr/>
    </dgm:pt>
    <dgm:pt modelId="{D74098BB-5494-4557-BAF7-FA697507A66D}" type="pres">
      <dgm:prSet presAssocID="{3716E35E-9FE6-4297-918F-9B3A12BAEB37}" presName="node" presStyleLbl="node1" presStyleIdx="0" presStyleCnt="4" custScaleY="12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92834-1D8B-4AAB-AA75-B842CB58E87B}" type="pres">
      <dgm:prSet presAssocID="{DC54E076-EF12-43EC-970D-996F50F21EB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79D0794-B55E-485F-8618-E8EC21C94A91}" type="pres">
      <dgm:prSet presAssocID="{DC54E076-EF12-43EC-970D-996F50F21EB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6646977-24BC-4B18-B8B9-09DDFD5521D8}" type="pres">
      <dgm:prSet presAssocID="{4D65CE96-E563-42CE-A450-233ECDA546A7}" presName="node" presStyleLbl="node1" presStyleIdx="1" presStyleCnt="4" custScaleY="12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B23E5-8A33-4325-B93D-8DFDD32C60AA}" type="pres">
      <dgm:prSet presAssocID="{EA0E074F-45AD-4F85-B4D4-17C739B3909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DE4EFB2-F86D-47EE-84F4-F2BFAB1E8752}" type="pres">
      <dgm:prSet presAssocID="{EA0E074F-45AD-4F85-B4D4-17C739B3909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A6C41A3-0359-486F-8CF4-07E0352F14B2}" type="pres">
      <dgm:prSet presAssocID="{2677707C-93C5-4B8E-88C5-04E062329BB0}" presName="node" presStyleLbl="node1" presStyleIdx="2" presStyleCnt="4" custScaleY="115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9FE8D-FD7E-4179-BA33-0C2E56DA9C9E}" type="pres">
      <dgm:prSet presAssocID="{9BC3EDA2-26DF-4392-89FF-B4FD67394D7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36FB58F-9BE5-4CD9-9141-E7BC10FA2ACF}" type="pres">
      <dgm:prSet presAssocID="{9BC3EDA2-26DF-4392-89FF-B4FD67394D7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7D0213D-3317-4DE7-84E5-D8BDA7466040}" type="pres">
      <dgm:prSet presAssocID="{2293553A-CC85-4A31-8D61-CA6D8467209B}" presName="node" presStyleLbl="node1" presStyleIdx="3" presStyleCnt="4" custScaleY="12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8686A-6763-4A2D-B871-87324DDADEC2}" type="presOf" srcId="{2677707C-93C5-4B8E-88C5-04E062329BB0}" destId="{4A6C41A3-0359-486F-8CF4-07E0352F14B2}" srcOrd="0" destOrd="0" presId="urn:microsoft.com/office/officeart/2005/8/layout/process1"/>
    <dgm:cxn modelId="{13FEB291-A337-4896-A775-F64B363BDF93}" type="presOf" srcId="{9BC3EDA2-26DF-4392-89FF-B4FD67394D70}" destId="{E139FE8D-FD7E-4179-BA33-0C2E56DA9C9E}" srcOrd="0" destOrd="0" presId="urn:microsoft.com/office/officeart/2005/8/layout/process1"/>
    <dgm:cxn modelId="{692C10E9-6A5D-4885-9A3E-70AF30EDF7BB}" type="presOf" srcId="{4D65CE96-E563-42CE-A450-233ECDA546A7}" destId="{16646977-24BC-4B18-B8B9-09DDFD5521D8}" srcOrd="0" destOrd="0" presId="urn:microsoft.com/office/officeart/2005/8/layout/process1"/>
    <dgm:cxn modelId="{635DEF88-D584-43BD-83BD-C4E4A2117D89}" type="presOf" srcId="{2293553A-CC85-4A31-8D61-CA6D8467209B}" destId="{97D0213D-3317-4DE7-84E5-D8BDA7466040}" srcOrd="0" destOrd="0" presId="urn:microsoft.com/office/officeart/2005/8/layout/process1"/>
    <dgm:cxn modelId="{C4DD1636-ACD8-499D-B180-DE8C2D02A249}" type="presOf" srcId="{DC54E076-EF12-43EC-970D-996F50F21EB6}" destId="{79592834-1D8B-4AAB-AA75-B842CB58E87B}" srcOrd="0" destOrd="0" presId="urn:microsoft.com/office/officeart/2005/8/layout/process1"/>
    <dgm:cxn modelId="{E402EF4A-0857-4485-8A4A-C8E0E5355C94}" type="presOf" srcId="{EA0E074F-45AD-4F85-B4D4-17C739B3909D}" destId="{788B23E5-8A33-4325-B93D-8DFDD32C60AA}" srcOrd="0" destOrd="0" presId="urn:microsoft.com/office/officeart/2005/8/layout/process1"/>
    <dgm:cxn modelId="{AB8FFFF7-A15F-428B-85F5-443FBD09DA91}" srcId="{43564F60-A84F-47EF-9D35-A3C74ACD03C3}" destId="{3716E35E-9FE6-4297-918F-9B3A12BAEB37}" srcOrd="0" destOrd="0" parTransId="{5A4351E0-3C9D-49ED-A5AF-9380CD0D8AB3}" sibTransId="{DC54E076-EF12-43EC-970D-996F50F21EB6}"/>
    <dgm:cxn modelId="{57015F29-4FDE-4B59-B35D-D0CCFB265D3B}" type="presOf" srcId="{9BC3EDA2-26DF-4392-89FF-B4FD67394D70}" destId="{436FB58F-9BE5-4CD9-9141-E7BC10FA2ACF}" srcOrd="1" destOrd="0" presId="urn:microsoft.com/office/officeart/2005/8/layout/process1"/>
    <dgm:cxn modelId="{9FC2F338-F618-4DBE-B19C-606CAEC6663A}" srcId="{43564F60-A84F-47EF-9D35-A3C74ACD03C3}" destId="{2293553A-CC85-4A31-8D61-CA6D8467209B}" srcOrd="3" destOrd="0" parTransId="{7E98FB33-498D-4E48-9BB4-D7C55B599350}" sibTransId="{22664669-20F3-461F-887F-BF09EA0A76C2}"/>
    <dgm:cxn modelId="{26549015-CDA3-4FCF-81AE-B529D041E924}" srcId="{43564F60-A84F-47EF-9D35-A3C74ACD03C3}" destId="{4D65CE96-E563-42CE-A450-233ECDA546A7}" srcOrd="1" destOrd="0" parTransId="{DFE5E639-E54D-4D1F-A189-E048B648B722}" sibTransId="{EA0E074F-45AD-4F85-B4D4-17C739B3909D}"/>
    <dgm:cxn modelId="{6027A33A-165E-4C53-9FC9-AF48E60CCC6A}" type="presOf" srcId="{3716E35E-9FE6-4297-918F-9B3A12BAEB37}" destId="{D74098BB-5494-4557-BAF7-FA697507A66D}" srcOrd="0" destOrd="0" presId="urn:microsoft.com/office/officeart/2005/8/layout/process1"/>
    <dgm:cxn modelId="{F88EAA3C-C649-40D5-9B8C-A4BE4780BB94}" type="presOf" srcId="{43564F60-A84F-47EF-9D35-A3C74ACD03C3}" destId="{CE239B98-34C9-48A2-BE08-FC8D7ABDAF26}" srcOrd="0" destOrd="0" presId="urn:microsoft.com/office/officeart/2005/8/layout/process1"/>
    <dgm:cxn modelId="{399357C5-2363-4BE1-923A-D004A9E6D234}" type="presOf" srcId="{EA0E074F-45AD-4F85-B4D4-17C739B3909D}" destId="{9DE4EFB2-F86D-47EE-84F4-F2BFAB1E8752}" srcOrd="1" destOrd="0" presId="urn:microsoft.com/office/officeart/2005/8/layout/process1"/>
    <dgm:cxn modelId="{EEA6BFEE-9F71-4D8D-B9D5-E1B378F8924C}" srcId="{43564F60-A84F-47EF-9D35-A3C74ACD03C3}" destId="{2677707C-93C5-4B8E-88C5-04E062329BB0}" srcOrd="2" destOrd="0" parTransId="{42373D29-1AE6-42DE-967F-7AE803EDA9E7}" sibTransId="{9BC3EDA2-26DF-4392-89FF-B4FD67394D70}"/>
    <dgm:cxn modelId="{D285EDC5-76F7-411F-B542-5A5AB54E7A6A}" type="presOf" srcId="{DC54E076-EF12-43EC-970D-996F50F21EB6}" destId="{179D0794-B55E-485F-8618-E8EC21C94A91}" srcOrd="1" destOrd="0" presId="urn:microsoft.com/office/officeart/2005/8/layout/process1"/>
    <dgm:cxn modelId="{9A832303-852D-472D-9AB2-5FC7930145E5}" type="presParOf" srcId="{CE239B98-34C9-48A2-BE08-FC8D7ABDAF26}" destId="{D74098BB-5494-4557-BAF7-FA697507A66D}" srcOrd="0" destOrd="0" presId="urn:microsoft.com/office/officeart/2005/8/layout/process1"/>
    <dgm:cxn modelId="{79680B8F-D81F-436F-8325-4C58023C6D8B}" type="presParOf" srcId="{CE239B98-34C9-48A2-BE08-FC8D7ABDAF26}" destId="{79592834-1D8B-4AAB-AA75-B842CB58E87B}" srcOrd="1" destOrd="0" presId="urn:microsoft.com/office/officeart/2005/8/layout/process1"/>
    <dgm:cxn modelId="{02E9CDE0-CFFE-4B29-9652-EBBCAD47E185}" type="presParOf" srcId="{79592834-1D8B-4AAB-AA75-B842CB58E87B}" destId="{179D0794-B55E-485F-8618-E8EC21C94A91}" srcOrd="0" destOrd="0" presId="urn:microsoft.com/office/officeart/2005/8/layout/process1"/>
    <dgm:cxn modelId="{09342248-950A-46FE-98A0-EB0CC961E207}" type="presParOf" srcId="{CE239B98-34C9-48A2-BE08-FC8D7ABDAF26}" destId="{16646977-24BC-4B18-B8B9-09DDFD5521D8}" srcOrd="2" destOrd="0" presId="urn:microsoft.com/office/officeart/2005/8/layout/process1"/>
    <dgm:cxn modelId="{0C095B93-E274-4A9F-897B-2A1DA91FA0BE}" type="presParOf" srcId="{CE239B98-34C9-48A2-BE08-FC8D7ABDAF26}" destId="{788B23E5-8A33-4325-B93D-8DFDD32C60AA}" srcOrd="3" destOrd="0" presId="urn:microsoft.com/office/officeart/2005/8/layout/process1"/>
    <dgm:cxn modelId="{EC335CC4-8FF5-4E6E-8E78-3DB9D3D881D0}" type="presParOf" srcId="{788B23E5-8A33-4325-B93D-8DFDD32C60AA}" destId="{9DE4EFB2-F86D-47EE-84F4-F2BFAB1E8752}" srcOrd="0" destOrd="0" presId="urn:microsoft.com/office/officeart/2005/8/layout/process1"/>
    <dgm:cxn modelId="{8A7CB435-9687-4AAB-B679-09C15A456034}" type="presParOf" srcId="{CE239B98-34C9-48A2-BE08-FC8D7ABDAF26}" destId="{4A6C41A3-0359-486F-8CF4-07E0352F14B2}" srcOrd="4" destOrd="0" presId="urn:microsoft.com/office/officeart/2005/8/layout/process1"/>
    <dgm:cxn modelId="{E041C9C5-E5B1-4F86-AC4B-60B2516D0EC2}" type="presParOf" srcId="{CE239B98-34C9-48A2-BE08-FC8D7ABDAF26}" destId="{E139FE8D-FD7E-4179-BA33-0C2E56DA9C9E}" srcOrd="5" destOrd="0" presId="urn:microsoft.com/office/officeart/2005/8/layout/process1"/>
    <dgm:cxn modelId="{B22573A9-323B-4A1A-8209-91CEE594C6C8}" type="presParOf" srcId="{E139FE8D-FD7E-4179-BA33-0C2E56DA9C9E}" destId="{436FB58F-9BE5-4CD9-9141-E7BC10FA2ACF}" srcOrd="0" destOrd="0" presId="urn:microsoft.com/office/officeart/2005/8/layout/process1"/>
    <dgm:cxn modelId="{BCCE1B2E-618B-4552-BAC0-6F068671DA0A}" type="presParOf" srcId="{CE239B98-34C9-48A2-BE08-FC8D7ABDAF26}" destId="{97D0213D-3317-4DE7-84E5-D8BDA74660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80283-241A-4D1B-B0F9-DF025196AF5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35E41-30FB-4B97-A3B4-E95CA3113228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Этап 1. Анализ потребности в резерве.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3939F25E-3D84-497A-9446-17F3912CB972}" type="parTrans" cxnId="{A77E48C8-C156-4E90-BC43-E8E1E24DF196}">
      <dgm:prSet/>
      <dgm:spPr/>
      <dgm:t>
        <a:bodyPr/>
        <a:lstStyle/>
        <a:p>
          <a:endParaRPr lang="ru-RU"/>
        </a:p>
      </dgm:t>
    </dgm:pt>
    <dgm:pt modelId="{DB402369-01C4-418E-AE55-70F18E7D89D8}" type="sibTrans" cxnId="{A77E48C8-C156-4E90-BC43-E8E1E24DF196}">
      <dgm:prSet/>
      <dgm:spPr/>
      <dgm:t>
        <a:bodyPr/>
        <a:lstStyle/>
        <a:p>
          <a:endParaRPr lang="ru-RU"/>
        </a:p>
      </dgm:t>
    </dgm:pt>
    <dgm:pt modelId="{D9060790-9F65-415A-91F7-C66AA32EB965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b="1" dirty="0" smtClean="0"/>
            <a:t>Этап 3. Подготовка кандидатов. </a:t>
          </a:r>
          <a:endParaRPr lang="ru-RU" b="1" dirty="0"/>
        </a:p>
      </dgm:t>
    </dgm:pt>
    <dgm:pt modelId="{DD63791A-F340-400A-9337-3892C8D9C94F}" type="parTrans" cxnId="{1D62171F-1EE3-49AE-8FAE-DBF28883FBDF}">
      <dgm:prSet/>
      <dgm:spPr/>
      <dgm:t>
        <a:bodyPr/>
        <a:lstStyle/>
        <a:p>
          <a:endParaRPr lang="ru-RU"/>
        </a:p>
      </dgm:t>
    </dgm:pt>
    <dgm:pt modelId="{6B86A53F-9E18-4D3A-9149-D9873D27DBF4}" type="sibTrans" cxnId="{1D62171F-1EE3-49AE-8FAE-DBF28883FBDF}">
      <dgm:prSet/>
      <dgm:spPr/>
      <dgm:t>
        <a:bodyPr/>
        <a:lstStyle/>
        <a:p>
          <a:endParaRPr lang="ru-RU"/>
        </a:p>
      </dgm:t>
    </dgm:pt>
    <dgm:pt modelId="{C1B92D09-46EC-470E-84E0-6381B38A24CC}">
      <dgm:prSet/>
      <dgm:spPr>
        <a:solidFill>
          <a:schemeClr val="accent2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/>
            <a:t>Этап 2. Формирование и составление списка резерва. </a:t>
          </a:r>
          <a:endParaRPr lang="ru-RU" b="1" dirty="0"/>
        </a:p>
      </dgm:t>
    </dgm:pt>
    <dgm:pt modelId="{BB408A20-02A0-4C31-984A-7DCF43FD8DCD}" type="parTrans" cxnId="{ABACF1C1-9B02-4315-B5EA-D7456414FFC0}">
      <dgm:prSet/>
      <dgm:spPr/>
      <dgm:t>
        <a:bodyPr/>
        <a:lstStyle/>
        <a:p>
          <a:endParaRPr lang="ru-RU"/>
        </a:p>
      </dgm:t>
    </dgm:pt>
    <dgm:pt modelId="{5F49BD69-DCD2-48EA-B93E-32ADFA1F4FE2}" type="sibTrans" cxnId="{ABACF1C1-9B02-4315-B5EA-D7456414FFC0}">
      <dgm:prSet/>
      <dgm:spPr/>
      <dgm:t>
        <a:bodyPr/>
        <a:lstStyle/>
        <a:p>
          <a:endParaRPr lang="ru-RU"/>
        </a:p>
      </dgm:t>
    </dgm:pt>
    <dgm:pt modelId="{87172473-68F6-4F9A-81CB-29A026DD3841}" type="pres">
      <dgm:prSet presAssocID="{09380283-241A-4D1B-B0F9-DF025196AF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F6AC6-E0A4-4407-9A5E-27720B55746E}" type="pres">
      <dgm:prSet presAssocID="{14835E41-30FB-4B97-A3B4-E95CA3113228}" presName="node" presStyleLbl="node1" presStyleIdx="0" presStyleCnt="3" custRadScaleRad="89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39A63-EAAA-4541-82AC-3080A3F8E41A}" type="pres">
      <dgm:prSet presAssocID="{DB402369-01C4-418E-AE55-70F18E7D89D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800E5DC-847D-42C7-8022-7F9C1934F019}" type="pres">
      <dgm:prSet presAssocID="{DB402369-01C4-418E-AE55-70F18E7D89D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7C6BDE3-57A8-4554-A9F0-62239D0008C6}" type="pres">
      <dgm:prSet presAssocID="{D9060790-9F65-415A-91F7-C66AA32EB965}" presName="node" presStyleLbl="node1" presStyleIdx="1" presStyleCnt="3" custRadScaleRad="86421" custRadScaleInc="-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F4418-759F-4B2F-94A6-78C447B4741D}" type="pres">
      <dgm:prSet presAssocID="{6B86A53F-9E18-4D3A-9149-D9873D27DBF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320CCD0-C531-4221-AB34-55AB96837E40}" type="pres">
      <dgm:prSet presAssocID="{6B86A53F-9E18-4D3A-9149-D9873D27DBF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B0BE2E0-F58A-48EA-A907-7BF42F6B337B}" type="pres">
      <dgm:prSet presAssocID="{C1B92D09-46EC-470E-84E0-6381B38A24CC}" presName="node" presStyleLbl="node1" presStyleIdx="2" presStyleCnt="3" custRadScaleRad="94088" custRadScaleInc="14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AFEB-9B5C-41C5-978F-F1EC0F240AE4}" type="pres">
      <dgm:prSet presAssocID="{5F49BD69-DCD2-48EA-B93E-32ADFA1F4FE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1D46920-C5BB-4BDC-9B2F-08E5972D46E7}" type="pres">
      <dgm:prSet presAssocID="{5F49BD69-DCD2-48EA-B93E-32ADFA1F4FE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7898AA1-A4BF-472D-A29E-1F165486DF87}" type="presOf" srcId="{09380283-241A-4D1B-B0F9-DF025196AF5A}" destId="{87172473-68F6-4F9A-81CB-29A026DD3841}" srcOrd="0" destOrd="0" presId="urn:microsoft.com/office/officeart/2005/8/layout/cycle7"/>
    <dgm:cxn modelId="{72645903-17D5-4A61-BA23-0FF2C0A0179B}" type="presOf" srcId="{DB402369-01C4-418E-AE55-70F18E7D89D8}" destId="{35E39A63-EAAA-4541-82AC-3080A3F8E41A}" srcOrd="0" destOrd="0" presId="urn:microsoft.com/office/officeart/2005/8/layout/cycle7"/>
    <dgm:cxn modelId="{549B153C-CE50-4A0D-9BE9-83B42FDDABC1}" type="presOf" srcId="{D9060790-9F65-415A-91F7-C66AA32EB965}" destId="{B7C6BDE3-57A8-4554-A9F0-62239D0008C6}" srcOrd="0" destOrd="0" presId="urn:microsoft.com/office/officeart/2005/8/layout/cycle7"/>
    <dgm:cxn modelId="{229A50FF-4DC0-4972-8D56-BA8538F60A56}" type="presOf" srcId="{C1B92D09-46EC-470E-84E0-6381B38A24CC}" destId="{3B0BE2E0-F58A-48EA-A907-7BF42F6B337B}" srcOrd="0" destOrd="0" presId="urn:microsoft.com/office/officeart/2005/8/layout/cycle7"/>
    <dgm:cxn modelId="{2DAE0A7F-4E65-4E49-A505-20278CD3DEE0}" type="presOf" srcId="{6B86A53F-9E18-4D3A-9149-D9873D27DBF4}" destId="{B320CCD0-C531-4221-AB34-55AB96837E40}" srcOrd="1" destOrd="0" presId="urn:microsoft.com/office/officeart/2005/8/layout/cycle7"/>
    <dgm:cxn modelId="{1D62171F-1EE3-49AE-8FAE-DBF28883FBDF}" srcId="{09380283-241A-4D1B-B0F9-DF025196AF5A}" destId="{D9060790-9F65-415A-91F7-C66AA32EB965}" srcOrd="1" destOrd="0" parTransId="{DD63791A-F340-400A-9337-3892C8D9C94F}" sibTransId="{6B86A53F-9E18-4D3A-9149-D9873D27DBF4}"/>
    <dgm:cxn modelId="{D7CFB772-1CEF-4B1F-97F6-456D39F06A2A}" type="presOf" srcId="{DB402369-01C4-418E-AE55-70F18E7D89D8}" destId="{6800E5DC-847D-42C7-8022-7F9C1934F019}" srcOrd="1" destOrd="0" presId="urn:microsoft.com/office/officeart/2005/8/layout/cycle7"/>
    <dgm:cxn modelId="{ABACF1C1-9B02-4315-B5EA-D7456414FFC0}" srcId="{09380283-241A-4D1B-B0F9-DF025196AF5A}" destId="{C1B92D09-46EC-470E-84E0-6381B38A24CC}" srcOrd="2" destOrd="0" parTransId="{BB408A20-02A0-4C31-984A-7DCF43FD8DCD}" sibTransId="{5F49BD69-DCD2-48EA-B93E-32ADFA1F4FE2}"/>
    <dgm:cxn modelId="{41A2976F-5FC5-4C52-869E-44867C7FD535}" type="presOf" srcId="{14835E41-30FB-4B97-A3B4-E95CA3113228}" destId="{090F6AC6-E0A4-4407-9A5E-27720B55746E}" srcOrd="0" destOrd="0" presId="urn:microsoft.com/office/officeart/2005/8/layout/cycle7"/>
    <dgm:cxn modelId="{972AE36B-0D27-4FD0-917C-ED122FB0E878}" type="presOf" srcId="{5F49BD69-DCD2-48EA-B93E-32ADFA1F4FE2}" destId="{F1D46920-C5BB-4BDC-9B2F-08E5972D46E7}" srcOrd="1" destOrd="0" presId="urn:microsoft.com/office/officeart/2005/8/layout/cycle7"/>
    <dgm:cxn modelId="{F9EDE071-2FCC-45F7-9241-D9FD38B2D75F}" type="presOf" srcId="{6B86A53F-9E18-4D3A-9149-D9873D27DBF4}" destId="{FC3F4418-759F-4B2F-94A6-78C447B4741D}" srcOrd="0" destOrd="0" presId="urn:microsoft.com/office/officeart/2005/8/layout/cycle7"/>
    <dgm:cxn modelId="{A77E48C8-C156-4E90-BC43-E8E1E24DF196}" srcId="{09380283-241A-4D1B-B0F9-DF025196AF5A}" destId="{14835E41-30FB-4B97-A3B4-E95CA3113228}" srcOrd="0" destOrd="0" parTransId="{3939F25E-3D84-497A-9446-17F3912CB972}" sibTransId="{DB402369-01C4-418E-AE55-70F18E7D89D8}"/>
    <dgm:cxn modelId="{373CF807-98D1-474B-825C-4E600763DB04}" type="presOf" srcId="{5F49BD69-DCD2-48EA-B93E-32ADFA1F4FE2}" destId="{A4DAAFEB-9B5C-41C5-978F-F1EC0F240AE4}" srcOrd="0" destOrd="0" presId="urn:microsoft.com/office/officeart/2005/8/layout/cycle7"/>
    <dgm:cxn modelId="{43155547-817F-4CB3-9ACD-7CBF36CC5E39}" type="presParOf" srcId="{87172473-68F6-4F9A-81CB-29A026DD3841}" destId="{090F6AC6-E0A4-4407-9A5E-27720B55746E}" srcOrd="0" destOrd="0" presId="urn:microsoft.com/office/officeart/2005/8/layout/cycle7"/>
    <dgm:cxn modelId="{17B22812-EFF7-41B8-AB10-FFFC6C1E7F2C}" type="presParOf" srcId="{87172473-68F6-4F9A-81CB-29A026DD3841}" destId="{35E39A63-EAAA-4541-82AC-3080A3F8E41A}" srcOrd="1" destOrd="0" presId="urn:microsoft.com/office/officeart/2005/8/layout/cycle7"/>
    <dgm:cxn modelId="{23AE4E47-0375-4829-9A88-EEE6C1A9E25B}" type="presParOf" srcId="{35E39A63-EAAA-4541-82AC-3080A3F8E41A}" destId="{6800E5DC-847D-42C7-8022-7F9C1934F019}" srcOrd="0" destOrd="0" presId="urn:microsoft.com/office/officeart/2005/8/layout/cycle7"/>
    <dgm:cxn modelId="{C3E1387D-2D54-4495-BA1B-7DD0ED789198}" type="presParOf" srcId="{87172473-68F6-4F9A-81CB-29A026DD3841}" destId="{B7C6BDE3-57A8-4554-A9F0-62239D0008C6}" srcOrd="2" destOrd="0" presId="urn:microsoft.com/office/officeart/2005/8/layout/cycle7"/>
    <dgm:cxn modelId="{C3ED0ACF-4AAB-458E-8193-3C496718A751}" type="presParOf" srcId="{87172473-68F6-4F9A-81CB-29A026DD3841}" destId="{FC3F4418-759F-4B2F-94A6-78C447B4741D}" srcOrd="3" destOrd="0" presId="urn:microsoft.com/office/officeart/2005/8/layout/cycle7"/>
    <dgm:cxn modelId="{AD402AAA-AB6E-4583-898B-6AC57E79CB51}" type="presParOf" srcId="{FC3F4418-759F-4B2F-94A6-78C447B4741D}" destId="{B320CCD0-C531-4221-AB34-55AB96837E40}" srcOrd="0" destOrd="0" presId="urn:microsoft.com/office/officeart/2005/8/layout/cycle7"/>
    <dgm:cxn modelId="{4F5C90AD-2813-479B-8C2D-8402F12A15C5}" type="presParOf" srcId="{87172473-68F6-4F9A-81CB-29A026DD3841}" destId="{3B0BE2E0-F58A-48EA-A907-7BF42F6B337B}" srcOrd="4" destOrd="0" presId="urn:microsoft.com/office/officeart/2005/8/layout/cycle7"/>
    <dgm:cxn modelId="{290B02A2-527A-467E-A959-6EF67C5008E7}" type="presParOf" srcId="{87172473-68F6-4F9A-81CB-29A026DD3841}" destId="{A4DAAFEB-9B5C-41C5-978F-F1EC0F240AE4}" srcOrd="5" destOrd="0" presId="urn:microsoft.com/office/officeart/2005/8/layout/cycle7"/>
    <dgm:cxn modelId="{5A5ECAF8-347E-4461-926D-BF1E61128119}" type="presParOf" srcId="{A4DAAFEB-9B5C-41C5-978F-F1EC0F240AE4}" destId="{F1D46920-C5BB-4BDC-9B2F-08E5972D46E7}" srcOrd="0" destOrd="0" presId="urn:microsoft.com/office/officeart/2005/8/layout/cycle7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7C46F3-8551-4597-BD2E-79BA3784FA9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83B881-C1C9-4ED1-81A6-43987077BB2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/>
            <a:t>7 ошибок, которые совершает руководитель при Управление кадровым резервом.</a:t>
          </a:r>
          <a:endParaRPr lang="ru-RU" dirty="0"/>
        </a:p>
      </dgm:t>
    </dgm:pt>
    <dgm:pt modelId="{1243B422-0B78-4156-AEF4-1E7AE572E7D8}" type="parTrans" cxnId="{7AD8452B-59AA-4C6B-9261-8E4299B654A9}">
      <dgm:prSet/>
      <dgm:spPr/>
      <dgm:t>
        <a:bodyPr/>
        <a:lstStyle/>
        <a:p>
          <a:endParaRPr lang="ru-RU"/>
        </a:p>
      </dgm:t>
    </dgm:pt>
    <dgm:pt modelId="{B790384B-07A8-4D07-9871-8D57964548FD}" type="sibTrans" cxnId="{7AD8452B-59AA-4C6B-9261-8E4299B654A9}">
      <dgm:prSet/>
      <dgm:spPr/>
      <dgm:t>
        <a:bodyPr/>
        <a:lstStyle/>
        <a:p>
          <a:endParaRPr lang="ru-RU"/>
        </a:p>
      </dgm:t>
    </dgm:pt>
    <dgm:pt modelId="{5B54717A-AC59-4063-A9C7-88379B261667}">
      <dgm:prSet phldrT="[Текст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/>
            <a:t>Все равны</a:t>
          </a:r>
          <a:endParaRPr lang="ru-RU" sz="2800" b="1" dirty="0"/>
        </a:p>
      </dgm:t>
    </dgm:pt>
    <dgm:pt modelId="{7449E5CD-5C97-45B2-9A92-9F9BECC6485D}" type="parTrans" cxnId="{CC1B9892-A779-4FA4-B592-03FF8E78E60A}">
      <dgm:prSet/>
      <dgm:spPr/>
      <dgm:t>
        <a:bodyPr/>
        <a:lstStyle/>
        <a:p>
          <a:endParaRPr lang="ru-RU"/>
        </a:p>
      </dgm:t>
    </dgm:pt>
    <dgm:pt modelId="{EE27B3B6-D0CF-47A0-BA79-2DE0D983AA58}" type="sibTrans" cxnId="{CC1B9892-A779-4FA4-B592-03FF8E78E60A}">
      <dgm:prSet/>
      <dgm:spPr/>
      <dgm:t>
        <a:bodyPr/>
        <a:lstStyle/>
        <a:p>
          <a:endParaRPr lang="ru-RU"/>
        </a:p>
      </dgm:t>
    </dgm:pt>
    <dgm:pt modelId="{20AE036B-9C42-4B18-AFB3-C6482DE1E5C3}">
      <dgm:prSet phldrT="[Текст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/>
            <a:t>Ситуативность</a:t>
          </a:r>
          <a:endParaRPr lang="ru-RU" sz="2800" b="1" dirty="0"/>
        </a:p>
      </dgm:t>
    </dgm:pt>
    <dgm:pt modelId="{37D22875-13EF-4B9A-8BDE-7017E8E2A7FD}" type="parTrans" cxnId="{31A5A73A-5015-4ADC-90E4-22A91EBCBBCE}">
      <dgm:prSet/>
      <dgm:spPr/>
      <dgm:t>
        <a:bodyPr/>
        <a:lstStyle/>
        <a:p>
          <a:endParaRPr lang="ru-RU"/>
        </a:p>
      </dgm:t>
    </dgm:pt>
    <dgm:pt modelId="{CF5A268C-E911-44E6-919E-0438D0F111EB}" type="sibTrans" cxnId="{31A5A73A-5015-4ADC-90E4-22A91EBCBBCE}">
      <dgm:prSet/>
      <dgm:spPr/>
      <dgm:t>
        <a:bodyPr/>
        <a:lstStyle/>
        <a:p>
          <a:endParaRPr lang="ru-RU"/>
        </a:p>
      </dgm:t>
    </dgm:pt>
    <dgm:pt modelId="{296089C9-E735-4C7E-A9B9-B8C1B91E3C67}">
      <dgm:prSet phldrT="[Текст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A83D8D06-244B-4436-927F-30A4F267E887}" type="parTrans" cxnId="{307EE1CD-2EDE-4D1A-9BEC-977D868D89B4}">
      <dgm:prSet/>
      <dgm:spPr/>
      <dgm:t>
        <a:bodyPr/>
        <a:lstStyle/>
        <a:p>
          <a:endParaRPr lang="ru-RU"/>
        </a:p>
      </dgm:t>
    </dgm:pt>
    <dgm:pt modelId="{094E323D-D799-4141-840E-F75E58F3EDBB}" type="sibTrans" cxnId="{307EE1CD-2EDE-4D1A-9BEC-977D868D89B4}">
      <dgm:prSet/>
      <dgm:spPr/>
      <dgm:t>
        <a:bodyPr/>
        <a:lstStyle/>
        <a:p>
          <a:endParaRPr lang="ru-RU"/>
        </a:p>
      </dgm:t>
    </dgm:pt>
    <dgm:pt modelId="{A96B059B-3B50-49CA-A1FE-CAC1857DB019}">
      <dgm:prSet phldrT="[Текст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B034F6BB-93FF-4CE8-80C3-AC3910482C85}" type="parTrans" cxnId="{7F779F14-CD0A-4BEE-A60D-E26ADC434B6D}">
      <dgm:prSet/>
      <dgm:spPr/>
      <dgm:t>
        <a:bodyPr/>
        <a:lstStyle/>
        <a:p>
          <a:endParaRPr lang="ru-RU"/>
        </a:p>
      </dgm:t>
    </dgm:pt>
    <dgm:pt modelId="{426893A4-143A-4BCE-BD6F-B144392FA016}" type="sibTrans" cxnId="{7F779F14-CD0A-4BEE-A60D-E26ADC434B6D}">
      <dgm:prSet/>
      <dgm:spPr/>
      <dgm:t>
        <a:bodyPr/>
        <a:lstStyle/>
        <a:p>
          <a:endParaRPr lang="ru-RU"/>
        </a:p>
      </dgm:t>
    </dgm:pt>
    <dgm:pt modelId="{9EA8921C-CC39-449B-9765-21C7199AF4EB}">
      <dgm:prSet phldrT="[Текст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EA4B16A7-C437-48AD-A1FD-19327520C6F0}" type="parTrans" cxnId="{5B08642F-7055-40ED-89D0-13678BA7AB2E}">
      <dgm:prSet/>
      <dgm:spPr/>
      <dgm:t>
        <a:bodyPr/>
        <a:lstStyle/>
        <a:p>
          <a:endParaRPr lang="ru-RU"/>
        </a:p>
      </dgm:t>
    </dgm:pt>
    <dgm:pt modelId="{B93D1CA9-5A5F-42A4-A52F-00F635463FB0}" type="sibTrans" cxnId="{5B08642F-7055-40ED-89D0-13678BA7AB2E}">
      <dgm:prSet/>
      <dgm:spPr/>
      <dgm:t>
        <a:bodyPr/>
        <a:lstStyle/>
        <a:p>
          <a:endParaRPr lang="ru-RU"/>
        </a:p>
      </dgm:t>
    </dgm:pt>
    <dgm:pt modelId="{35457930-CEE6-4BC5-B1BA-426192FCE358}">
      <dgm:prSet phldrT="[Текст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DDAB4ED0-AE09-41B9-8A40-306FACD63FB4}" type="parTrans" cxnId="{A096C069-5A09-4442-90F3-33E2F1D4D18E}">
      <dgm:prSet/>
      <dgm:spPr/>
      <dgm:t>
        <a:bodyPr/>
        <a:lstStyle/>
        <a:p>
          <a:endParaRPr lang="ru-RU"/>
        </a:p>
      </dgm:t>
    </dgm:pt>
    <dgm:pt modelId="{1174AA28-222B-4AAE-8EE3-021FDF71D154}" type="sibTrans" cxnId="{A096C069-5A09-4442-90F3-33E2F1D4D18E}">
      <dgm:prSet/>
      <dgm:spPr/>
      <dgm:t>
        <a:bodyPr/>
        <a:lstStyle/>
        <a:p>
          <a:endParaRPr lang="ru-RU"/>
        </a:p>
      </dgm:t>
    </dgm:pt>
    <dgm:pt modelId="{1A1285F7-6702-4AA8-87FA-B31FA3A548E3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/>
            <a:t>Резерв как угроза</a:t>
          </a:r>
          <a:endParaRPr lang="ru-RU" sz="2800" b="1" dirty="0"/>
        </a:p>
      </dgm:t>
    </dgm:pt>
    <dgm:pt modelId="{62D2AE48-2B13-4CD2-A4D1-AD7DCDD4EBF6}" type="parTrans" cxnId="{2D22A17E-0ECE-4217-939E-07608A84D84B}">
      <dgm:prSet/>
      <dgm:spPr/>
      <dgm:t>
        <a:bodyPr/>
        <a:lstStyle/>
        <a:p>
          <a:endParaRPr lang="ru-RU"/>
        </a:p>
      </dgm:t>
    </dgm:pt>
    <dgm:pt modelId="{A3C0A89A-28DD-474E-A107-116E7F7F85C0}" type="sibTrans" cxnId="{2D22A17E-0ECE-4217-939E-07608A84D84B}">
      <dgm:prSet/>
      <dgm:spPr/>
      <dgm:t>
        <a:bodyPr/>
        <a:lstStyle/>
        <a:p>
          <a:endParaRPr lang="ru-RU"/>
        </a:p>
      </dgm:t>
    </dgm:pt>
    <dgm:pt modelId="{496FDFEA-126A-4CA8-A27E-44F13A118BC8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/>
            <a:t>По протекции</a:t>
          </a:r>
          <a:endParaRPr lang="ru-RU" sz="2800" b="1" dirty="0"/>
        </a:p>
      </dgm:t>
    </dgm:pt>
    <dgm:pt modelId="{2255D130-52CC-49DE-BF29-90E26787C5BC}" type="parTrans" cxnId="{F38B1668-83B2-4AEB-A31B-15EBC8FBF86A}">
      <dgm:prSet/>
      <dgm:spPr/>
      <dgm:t>
        <a:bodyPr/>
        <a:lstStyle/>
        <a:p>
          <a:endParaRPr lang="ru-RU"/>
        </a:p>
      </dgm:t>
    </dgm:pt>
    <dgm:pt modelId="{ED766010-4EB0-4A1F-88A6-2795C588D29D}" type="sibTrans" cxnId="{F38B1668-83B2-4AEB-A31B-15EBC8FBF86A}">
      <dgm:prSet/>
      <dgm:spPr/>
      <dgm:t>
        <a:bodyPr/>
        <a:lstStyle/>
        <a:p>
          <a:endParaRPr lang="ru-RU"/>
        </a:p>
      </dgm:t>
    </dgm:pt>
    <dgm:pt modelId="{CCD92F9A-0A6C-4362-B00C-25F0528FC853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/>
            <a:t>Не по собственному желанию</a:t>
          </a:r>
          <a:endParaRPr lang="ru-RU" sz="2800" b="1" dirty="0"/>
        </a:p>
      </dgm:t>
    </dgm:pt>
    <dgm:pt modelId="{7FBB2BBA-E1F9-458B-8612-4E6CBA8A90FE}" type="parTrans" cxnId="{68E14484-41E1-4B9B-BFB9-E218DA85D80C}">
      <dgm:prSet/>
      <dgm:spPr/>
      <dgm:t>
        <a:bodyPr/>
        <a:lstStyle/>
        <a:p>
          <a:endParaRPr lang="ru-RU"/>
        </a:p>
      </dgm:t>
    </dgm:pt>
    <dgm:pt modelId="{6DF209B2-3ADC-4816-A2AF-8E10BD69524E}" type="sibTrans" cxnId="{68E14484-41E1-4B9B-BFB9-E218DA85D80C}">
      <dgm:prSet/>
      <dgm:spPr/>
      <dgm:t>
        <a:bodyPr/>
        <a:lstStyle/>
        <a:p>
          <a:endParaRPr lang="ru-RU"/>
        </a:p>
      </dgm:t>
    </dgm:pt>
    <dgm:pt modelId="{DF28ECC5-BA0F-43AA-8390-4A3E75D47D7A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/>
            <a:t>На своей территории</a:t>
          </a:r>
          <a:endParaRPr lang="ru-RU" sz="2800" b="1" dirty="0"/>
        </a:p>
      </dgm:t>
    </dgm:pt>
    <dgm:pt modelId="{80F77A06-5436-4F0F-A67C-407B42B1A85C}" type="parTrans" cxnId="{1AB1A0FC-C427-4FB7-86E9-421620B65E53}">
      <dgm:prSet/>
      <dgm:spPr/>
      <dgm:t>
        <a:bodyPr/>
        <a:lstStyle/>
        <a:p>
          <a:endParaRPr lang="ru-RU"/>
        </a:p>
      </dgm:t>
    </dgm:pt>
    <dgm:pt modelId="{D62381B2-33E1-4743-B5BE-553FD6BC142C}" type="sibTrans" cxnId="{1AB1A0FC-C427-4FB7-86E9-421620B65E53}">
      <dgm:prSet/>
      <dgm:spPr/>
      <dgm:t>
        <a:bodyPr/>
        <a:lstStyle/>
        <a:p>
          <a:endParaRPr lang="ru-RU"/>
        </a:p>
      </dgm:t>
    </dgm:pt>
    <dgm:pt modelId="{6E0ACFC9-C572-4DE0-A66D-852776E342F7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800" b="1" dirty="0" smtClean="0"/>
            <a:t>Раздутый резерв</a:t>
          </a:r>
          <a:endParaRPr lang="ru-RU" sz="2800" b="1" dirty="0"/>
        </a:p>
      </dgm:t>
    </dgm:pt>
    <dgm:pt modelId="{02DDD781-16BF-4190-B254-58C723798A58}" type="parTrans" cxnId="{2F18FA9B-BB9F-42B9-9AEF-4B57A3844CA7}">
      <dgm:prSet/>
      <dgm:spPr/>
      <dgm:t>
        <a:bodyPr/>
        <a:lstStyle/>
        <a:p>
          <a:endParaRPr lang="ru-RU"/>
        </a:p>
      </dgm:t>
    </dgm:pt>
    <dgm:pt modelId="{30346FC0-006D-4F1A-8345-DE31A21F3355}" type="sibTrans" cxnId="{2F18FA9B-BB9F-42B9-9AEF-4B57A3844CA7}">
      <dgm:prSet/>
      <dgm:spPr/>
      <dgm:t>
        <a:bodyPr/>
        <a:lstStyle/>
        <a:p>
          <a:endParaRPr lang="ru-RU"/>
        </a:p>
      </dgm:t>
    </dgm:pt>
    <dgm:pt modelId="{7E3B7EF3-3E99-4A97-B630-1CDA7D3E90D6}" type="pres">
      <dgm:prSet presAssocID="{EA7C46F3-8551-4597-BD2E-79BA3784FA9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6A41D4-9006-4D25-84BF-1F6CE1A43129}" type="pres">
      <dgm:prSet presAssocID="{0B83B881-C1C9-4ED1-81A6-43987077BB2C}" presName="linNode" presStyleCnt="0"/>
      <dgm:spPr/>
    </dgm:pt>
    <dgm:pt modelId="{56F2891B-5C46-454C-B0B7-8BF4CC9DC29B}" type="pres">
      <dgm:prSet presAssocID="{0B83B881-C1C9-4ED1-81A6-43987077BB2C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A1F65-874B-4A09-AE10-88131D21BD9F}" type="pres">
      <dgm:prSet presAssocID="{0B83B881-C1C9-4ED1-81A6-43987077BB2C}" presName="childShp" presStyleLbl="bgAccFollowNode1" presStyleIdx="0" presStyleCnt="1" custScaleX="127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EE1CD-2EDE-4D1A-9BEC-977D868D89B4}" srcId="{0B83B881-C1C9-4ED1-81A6-43987077BB2C}" destId="{296089C9-E735-4C7E-A9B9-B8C1B91E3C67}" srcOrd="10" destOrd="0" parTransId="{A83D8D06-244B-4436-927F-30A4F267E887}" sibTransId="{094E323D-D799-4141-840E-F75E58F3EDBB}"/>
    <dgm:cxn modelId="{2D22A17E-0ECE-4217-939E-07608A84D84B}" srcId="{0B83B881-C1C9-4ED1-81A6-43987077BB2C}" destId="{1A1285F7-6702-4AA8-87FA-B31FA3A548E3}" srcOrd="2" destOrd="0" parTransId="{62D2AE48-2B13-4CD2-A4D1-AD7DCDD4EBF6}" sibTransId="{A3C0A89A-28DD-474E-A107-116E7F7F85C0}"/>
    <dgm:cxn modelId="{2791EB63-9CA9-4030-A5CE-A9F2D546366B}" type="presOf" srcId="{296089C9-E735-4C7E-A9B9-B8C1B91E3C67}" destId="{691A1F65-874B-4A09-AE10-88131D21BD9F}" srcOrd="0" destOrd="10" presId="urn:microsoft.com/office/officeart/2005/8/layout/vList6"/>
    <dgm:cxn modelId="{7AD8452B-59AA-4C6B-9261-8E4299B654A9}" srcId="{EA7C46F3-8551-4597-BD2E-79BA3784FA93}" destId="{0B83B881-C1C9-4ED1-81A6-43987077BB2C}" srcOrd="0" destOrd="0" parTransId="{1243B422-0B78-4156-AEF4-1E7AE572E7D8}" sibTransId="{B790384B-07A8-4D07-9871-8D57964548FD}"/>
    <dgm:cxn modelId="{08499566-6B26-42DA-BB12-707B69CEA0D5}" type="presOf" srcId="{496FDFEA-126A-4CA8-A27E-44F13A118BC8}" destId="{691A1F65-874B-4A09-AE10-88131D21BD9F}" srcOrd="0" destOrd="3" presId="urn:microsoft.com/office/officeart/2005/8/layout/vList6"/>
    <dgm:cxn modelId="{59D35CB8-555C-4836-AEC8-8C2DB431D30F}" type="presOf" srcId="{5B54717A-AC59-4063-A9C7-88379B261667}" destId="{691A1F65-874B-4A09-AE10-88131D21BD9F}" srcOrd="0" destOrd="0" presId="urn:microsoft.com/office/officeart/2005/8/layout/vList6"/>
    <dgm:cxn modelId="{267BA637-8AA7-448A-9C15-FBD1D1F8A4EB}" type="presOf" srcId="{6E0ACFC9-C572-4DE0-A66D-852776E342F7}" destId="{691A1F65-874B-4A09-AE10-88131D21BD9F}" srcOrd="0" destOrd="6" presId="urn:microsoft.com/office/officeart/2005/8/layout/vList6"/>
    <dgm:cxn modelId="{CC1B9892-A779-4FA4-B592-03FF8E78E60A}" srcId="{0B83B881-C1C9-4ED1-81A6-43987077BB2C}" destId="{5B54717A-AC59-4063-A9C7-88379B261667}" srcOrd="0" destOrd="0" parTransId="{7449E5CD-5C97-45B2-9A92-9F9BECC6485D}" sibTransId="{EE27B3B6-D0CF-47A0-BA79-2DE0D983AA58}"/>
    <dgm:cxn modelId="{F38B1668-83B2-4AEB-A31B-15EBC8FBF86A}" srcId="{0B83B881-C1C9-4ED1-81A6-43987077BB2C}" destId="{496FDFEA-126A-4CA8-A27E-44F13A118BC8}" srcOrd="3" destOrd="0" parTransId="{2255D130-52CC-49DE-BF29-90E26787C5BC}" sibTransId="{ED766010-4EB0-4A1F-88A6-2795C588D29D}"/>
    <dgm:cxn modelId="{68E14484-41E1-4B9B-BFB9-E218DA85D80C}" srcId="{0B83B881-C1C9-4ED1-81A6-43987077BB2C}" destId="{CCD92F9A-0A6C-4362-B00C-25F0528FC853}" srcOrd="4" destOrd="0" parTransId="{7FBB2BBA-E1F9-458B-8612-4E6CBA8A90FE}" sibTransId="{6DF209B2-3ADC-4816-A2AF-8E10BD69524E}"/>
    <dgm:cxn modelId="{811B895B-574B-4191-8F8A-1E2A6248D907}" type="presOf" srcId="{0B83B881-C1C9-4ED1-81A6-43987077BB2C}" destId="{56F2891B-5C46-454C-B0B7-8BF4CC9DC29B}" srcOrd="0" destOrd="0" presId="urn:microsoft.com/office/officeart/2005/8/layout/vList6"/>
    <dgm:cxn modelId="{7F779F14-CD0A-4BEE-A60D-E26ADC434B6D}" srcId="{0B83B881-C1C9-4ED1-81A6-43987077BB2C}" destId="{A96B059B-3B50-49CA-A1FE-CAC1857DB019}" srcOrd="7" destOrd="0" parTransId="{B034F6BB-93FF-4CE8-80C3-AC3910482C85}" sibTransId="{426893A4-143A-4BCE-BD6F-B144392FA016}"/>
    <dgm:cxn modelId="{E01E1E5C-7063-4DA0-96A9-E349C36C6F3A}" type="presOf" srcId="{A96B059B-3B50-49CA-A1FE-CAC1857DB019}" destId="{691A1F65-874B-4A09-AE10-88131D21BD9F}" srcOrd="0" destOrd="7" presId="urn:microsoft.com/office/officeart/2005/8/layout/vList6"/>
    <dgm:cxn modelId="{5B08642F-7055-40ED-89D0-13678BA7AB2E}" srcId="{0B83B881-C1C9-4ED1-81A6-43987077BB2C}" destId="{9EA8921C-CC39-449B-9765-21C7199AF4EB}" srcOrd="8" destOrd="0" parTransId="{EA4B16A7-C437-48AD-A1FD-19327520C6F0}" sibTransId="{B93D1CA9-5A5F-42A4-A52F-00F635463FB0}"/>
    <dgm:cxn modelId="{1AB1A0FC-C427-4FB7-86E9-421620B65E53}" srcId="{0B83B881-C1C9-4ED1-81A6-43987077BB2C}" destId="{DF28ECC5-BA0F-43AA-8390-4A3E75D47D7A}" srcOrd="5" destOrd="0" parTransId="{80F77A06-5436-4F0F-A67C-407B42B1A85C}" sibTransId="{D62381B2-33E1-4743-B5BE-553FD6BC142C}"/>
    <dgm:cxn modelId="{9D105E1A-D77C-4578-A536-0B8085B05F8D}" type="presOf" srcId="{35457930-CEE6-4BC5-B1BA-426192FCE358}" destId="{691A1F65-874B-4A09-AE10-88131D21BD9F}" srcOrd="0" destOrd="9" presId="urn:microsoft.com/office/officeart/2005/8/layout/vList6"/>
    <dgm:cxn modelId="{2F18FA9B-BB9F-42B9-9AEF-4B57A3844CA7}" srcId="{0B83B881-C1C9-4ED1-81A6-43987077BB2C}" destId="{6E0ACFC9-C572-4DE0-A66D-852776E342F7}" srcOrd="6" destOrd="0" parTransId="{02DDD781-16BF-4190-B254-58C723798A58}" sibTransId="{30346FC0-006D-4F1A-8345-DE31A21F3355}"/>
    <dgm:cxn modelId="{BCDF8DFA-176B-4757-A341-15F29A1ACBD8}" type="presOf" srcId="{1A1285F7-6702-4AA8-87FA-B31FA3A548E3}" destId="{691A1F65-874B-4A09-AE10-88131D21BD9F}" srcOrd="0" destOrd="2" presId="urn:microsoft.com/office/officeart/2005/8/layout/vList6"/>
    <dgm:cxn modelId="{37B5828E-1BBB-41A5-BCD8-457BC3831715}" type="presOf" srcId="{CCD92F9A-0A6C-4362-B00C-25F0528FC853}" destId="{691A1F65-874B-4A09-AE10-88131D21BD9F}" srcOrd="0" destOrd="4" presId="urn:microsoft.com/office/officeart/2005/8/layout/vList6"/>
    <dgm:cxn modelId="{62F1B60F-7979-4CBD-AE0B-57A768A84FEA}" type="presOf" srcId="{EA7C46F3-8551-4597-BD2E-79BA3784FA93}" destId="{7E3B7EF3-3E99-4A97-B630-1CDA7D3E90D6}" srcOrd="0" destOrd="0" presId="urn:microsoft.com/office/officeart/2005/8/layout/vList6"/>
    <dgm:cxn modelId="{B29253A5-0A3D-4438-BAC7-08C5058BD0A1}" type="presOf" srcId="{9EA8921C-CC39-449B-9765-21C7199AF4EB}" destId="{691A1F65-874B-4A09-AE10-88131D21BD9F}" srcOrd="0" destOrd="8" presId="urn:microsoft.com/office/officeart/2005/8/layout/vList6"/>
    <dgm:cxn modelId="{9B30D02B-469D-4A48-B51C-55D979F2E815}" type="presOf" srcId="{DF28ECC5-BA0F-43AA-8390-4A3E75D47D7A}" destId="{691A1F65-874B-4A09-AE10-88131D21BD9F}" srcOrd="0" destOrd="5" presId="urn:microsoft.com/office/officeart/2005/8/layout/vList6"/>
    <dgm:cxn modelId="{A096C069-5A09-4442-90F3-33E2F1D4D18E}" srcId="{0B83B881-C1C9-4ED1-81A6-43987077BB2C}" destId="{35457930-CEE6-4BC5-B1BA-426192FCE358}" srcOrd="9" destOrd="0" parTransId="{DDAB4ED0-AE09-41B9-8A40-306FACD63FB4}" sibTransId="{1174AA28-222B-4AAE-8EE3-021FDF71D154}"/>
    <dgm:cxn modelId="{005D43A6-CBF6-4C84-A697-37F6A44B8FDC}" type="presOf" srcId="{20AE036B-9C42-4B18-AFB3-C6482DE1E5C3}" destId="{691A1F65-874B-4A09-AE10-88131D21BD9F}" srcOrd="0" destOrd="1" presId="urn:microsoft.com/office/officeart/2005/8/layout/vList6"/>
    <dgm:cxn modelId="{31A5A73A-5015-4ADC-90E4-22A91EBCBBCE}" srcId="{0B83B881-C1C9-4ED1-81A6-43987077BB2C}" destId="{20AE036B-9C42-4B18-AFB3-C6482DE1E5C3}" srcOrd="1" destOrd="0" parTransId="{37D22875-13EF-4B9A-8BDE-7017E8E2A7FD}" sibTransId="{CF5A268C-E911-44E6-919E-0438D0F111EB}"/>
    <dgm:cxn modelId="{68F1B9D3-285F-401E-B035-17E553DF2BC6}" type="presParOf" srcId="{7E3B7EF3-3E99-4A97-B630-1CDA7D3E90D6}" destId="{3D6A41D4-9006-4D25-84BF-1F6CE1A43129}" srcOrd="0" destOrd="0" presId="urn:microsoft.com/office/officeart/2005/8/layout/vList6"/>
    <dgm:cxn modelId="{71AC60B4-AB97-447C-892A-68A6547DE672}" type="presParOf" srcId="{3D6A41D4-9006-4D25-84BF-1F6CE1A43129}" destId="{56F2891B-5C46-454C-B0B7-8BF4CC9DC29B}" srcOrd="0" destOrd="0" presId="urn:microsoft.com/office/officeart/2005/8/layout/vList6"/>
    <dgm:cxn modelId="{95322832-DE85-4A9A-A982-E2049578C23D}" type="presParOf" srcId="{3D6A41D4-9006-4D25-84BF-1F6CE1A43129}" destId="{691A1F65-874B-4A09-AE10-88131D21BD9F}" srcOrd="1" destOrd="0" presId="urn:microsoft.com/office/officeart/2005/8/layout/vList6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2BA75-4344-45DE-A30D-F51D8220DA1C}">
      <dsp:nvSpPr>
        <dsp:cNvPr id="0" name=""/>
        <dsp:cNvSpPr/>
      </dsp:nvSpPr>
      <dsp:spPr>
        <a:xfrm>
          <a:off x="2477547" y="1268336"/>
          <a:ext cx="53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13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2398" y="1311213"/>
        <a:ext cx="28436" cy="5687"/>
      </dsp:txXfrm>
    </dsp:sp>
    <dsp:sp modelId="{6B3D49B3-AEFF-4834-8299-64653F8B035E}">
      <dsp:nvSpPr>
        <dsp:cNvPr id="0" name=""/>
        <dsp:cNvSpPr/>
      </dsp:nvSpPr>
      <dsp:spPr>
        <a:xfrm>
          <a:off x="6568" y="572223"/>
          <a:ext cx="2472778" cy="1483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1. Достижение стратегических целей компании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568" y="572223"/>
        <a:ext cx="2472778" cy="1483667"/>
      </dsp:txXfrm>
    </dsp:sp>
    <dsp:sp modelId="{E488B7C0-176D-4EEE-BEBE-06EB05BD150F}">
      <dsp:nvSpPr>
        <dsp:cNvPr id="0" name=""/>
        <dsp:cNvSpPr/>
      </dsp:nvSpPr>
      <dsp:spPr>
        <a:xfrm>
          <a:off x="5519065" y="1268336"/>
          <a:ext cx="53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13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73916" y="1311213"/>
        <a:ext cx="28436" cy="5687"/>
      </dsp:txXfrm>
    </dsp:sp>
    <dsp:sp modelId="{43E102B8-2A22-4E3B-8BA2-5CE64A90C935}">
      <dsp:nvSpPr>
        <dsp:cNvPr id="0" name=""/>
        <dsp:cNvSpPr/>
      </dsp:nvSpPr>
      <dsp:spPr>
        <a:xfrm>
          <a:off x="3048086" y="572223"/>
          <a:ext cx="2472778" cy="1483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2. Повышение уровня готовности персонала компании к организационным изменениям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048086" y="572223"/>
        <a:ext cx="2472778" cy="1483667"/>
      </dsp:txXfrm>
    </dsp:sp>
    <dsp:sp modelId="{04168816-0364-4D2E-A5F4-89ABA3E88031}">
      <dsp:nvSpPr>
        <dsp:cNvPr id="0" name=""/>
        <dsp:cNvSpPr/>
      </dsp:nvSpPr>
      <dsp:spPr>
        <a:xfrm>
          <a:off x="1242958" y="2054090"/>
          <a:ext cx="6083035" cy="538139"/>
        </a:xfrm>
        <a:custGeom>
          <a:avLst/>
          <a:gdLst/>
          <a:ahLst/>
          <a:cxnLst/>
          <a:rect l="0" t="0" r="0" b="0"/>
          <a:pathLst>
            <a:path>
              <a:moveTo>
                <a:pt x="6083035" y="0"/>
              </a:moveTo>
              <a:lnTo>
                <a:pt x="6083035" y="286169"/>
              </a:lnTo>
              <a:lnTo>
                <a:pt x="0" y="286169"/>
              </a:lnTo>
              <a:lnTo>
                <a:pt x="0" y="53813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31736" y="2320316"/>
        <a:ext cx="305478" cy="5687"/>
      </dsp:txXfrm>
    </dsp:sp>
    <dsp:sp modelId="{2093BC68-CC55-4D08-886E-F568843EA81F}">
      <dsp:nvSpPr>
        <dsp:cNvPr id="0" name=""/>
        <dsp:cNvSpPr/>
      </dsp:nvSpPr>
      <dsp:spPr>
        <a:xfrm>
          <a:off x="6089604" y="572223"/>
          <a:ext cx="2472778" cy="1483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3. Обеспечение преемственности в управлении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089604" y="572223"/>
        <a:ext cx="2472778" cy="1483667"/>
      </dsp:txXfrm>
    </dsp:sp>
    <dsp:sp modelId="{F338B142-283C-4AA4-B1C7-C1B2C62938B0}">
      <dsp:nvSpPr>
        <dsp:cNvPr id="0" name=""/>
        <dsp:cNvSpPr/>
      </dsp:nvSpPr>
      <dsp:spPr>
        <a:xfrm>
          <a:off x="2477547" y="3320743"/>
          <a:ext cx="53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13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2398" y="3363619"/>
        <a:ext cx="28436" cy="5687"/>
      </dsp:txXfrm>
    </dsp:sp>
    <dsp:sp modelId="{2F898A96-7C03-4EB8-BC32-EF378028845F}">
      <dsp:nvSpPr>
        <dsp:cNvPr id="0" name=""/>
        <dsp:cNvSpPr/>
      </dsp:nvSpPr>
      <dsp:spPr>
        <a:xfrm>
          <a:off x="6568" y="2624629"/>
          <a:ext cx="2472778" cy="1483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4. Повышение мотивации сотрудников компании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568" y="2624629"/>
        <a:ext cx="2472778" cy="1483667"/>
      </dsp:txXfrm>
    </dsp:sp>
    <dsp:sp modelId="{2E847334-DD24-4B9F-B0F9-688E4DC942C9}">
      <dsp:nvSpPr>
        <dsp:cNvPr id="0" name=""/>
        <dsp:cNvSpPr/>
      </dsp:nvSpPr>
      <dsp:spPr>
        <a:xfrm>
          <a:off x="3048086" y="2624629"/>
          <a:ext cx="2472778" cy="1483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5. Улучшение финансового положения компании. 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048086" y="2624629"/>
        <a:ext cx="2472778" cy="1483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098BB-5494-4557-BAF7-FA697507A66D}">
      <dsp:nvSpPr>
        <dsp:cNvPr id="0" name=""/>
        <dsp:cNvSpPr/>
      </dsp:nvSpPr>
      <dsp:spPr>
        <a:xfrm>
          <a:off x="3702" y="1574489"/>
          <a:ext cx="1618756" cy="97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5. Принцип соответствия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2149" y="1602936"/>
        <a:ext cx="1561862" cy="914359"/>
      </dsp:txXfrm>
    </dsp:sp>
    <dsp:sp modelId="{79592834-1D8B-4AAB-AA75-B842CB58E87B}">
      <dsp:nvSpPr>
        <dsp:cNvPr id="0" name=""/>
        <dsp:cNvSpPr/>
      </dsp:nvSpPr>
      <dsp:spPr>
        <a:xfrm>
          <a:off x="1784333" y="1859390"/>
          <a:ext cx="343176" cy="401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84333" y="1939680"/>
        <a:ext cx="240223" cy="240871"/>
      </dsp:txXfrm>
    </dsp:sp>
    <dsp:sp modelId="{16646977-24BC-4B18-B8B9-09DDFD5521D8}">
      <dsp:nvSpPr>
        <dsp:cNvPr id="0" name=""/>
        <dsp:cNvSpPr/>
      </dsp:nvSpPr>
      <dsp:spPr>
        <a:xfrm>
          <a:off x="2269960" y="1574489"/>
          <a:ext cx="1618756" cy="97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6. Принцип объективности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98407" y="1602936"/>
        <a:ext cx="1561862" cy="914359"/>
      </dsp:txXfrm>
    </dsp:sp>
    <dsp:sp modelId="{788B23E5-8A33-4325-B93D-8DFDD32C60AA}">
      <dsp:nvSpPr>
        <dsp:cNvPr id="0" name=""/>
        <dsp:cNvSpPr/>
      </dsp:nvSpPr>
      <dsp:spPr>
        <a:xfrm>
          <a:off x="4050592" y="1859390"/>
          <a:ext cx="343176" cy="401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50592" y="1939680"/>
        <a:ext cx="240223" cy="240871"/>
      </dsp:txXfrm>
    </dsp:sp>
    <dsp:sp modelId="{4A6C41A3-0359-486F-8CF4-07E0352F14B2}">
      <dsp:nvSpPr>
        <dsp:cNvPr id="0" name=""/>
        <dsp:cNvSpPr/>
      </dsp:nvSpPr>
      <dsp:spPr>
        <a:xfrm>
          <a:off x="4536219" y="1574489"/>
          <a:ext cx="1618756" cy="97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7. Принцип перспективности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64666" y="1602936"/>
        <a:ext cx="1561862" cy="914359"/>
      </dsp:txXfrm>
    </dsp:sp>
    <dsp:sp modelId="{E139FE8D-FD7E-4179-BA33-0C2E56DA9C9E}">
      <dsp:nvSpPr>
        <dsp:cNvPr id="0" name=""/>
        <dsp:cNvSpPr/>
      </dsp:nvSpPr>
      <dsp:spPr>
        <a:xfrm>
          <a:off x="6316850" y="1859390"/>
          <a:ext cx="343176" cy="401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316850" y="1939680"/>
        <a:ext cx="240223" cy="240871"/>
      </dsp:txXfrm>
    </dsp:sp>
    <dsp:sp modelId="{97D0213D-3317-4DE7-84E5-D8BDA7466040}">
      <dsp:nvSpPr>
        <dsp:cNvPr id="0" name=""/>
        <dsp:cNvSpPr/>
      </dsp:nvSpPr>
      <dsp:spPr>
        <a:xfrm>
          <a:off x="6802477" y="1574489"/>
          <a:ext cx="1618756" cy="97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8. Принцип открытости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830924" y="1602936"/>
        <a:ext cx="1561862" cy="914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098BB-5494-4557-BAF7-FA697507A66D}">
      <dsp:nvSpPr>
        <dsp:cNvPr id="0" name=""/>
        <dsp:cNvSpPr/>
      </dsp:nvSpPr>
      <dsp:spPr>
        <a:xfrm>
          <a:off x="3639" y="1482986"/>
          <a:ext cx="1591084" cy="1154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1. Принцип плановости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7446" y="1516793"/>
        <a:ext cx="1523470" cy="1086644"/>
      </dsp:txXfrm>
    </dsp:sp>
    <dsp:sp modelId="{79592834-1D8B-4AAB-AA75-B842CB58E87B}">
      <dsp:nvSpPr>
        <dsp:cNvPr id="0" name=""/>
        <dsp:cNvSpPr/>
      </dsp:nvSpPr>
      <dsp:spPr>
        <a:xfrm>
          <a:off x="1753832" y="1862821"/>
          <a:ext cx="337310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753832" y="1941739"/>
        <a:ext cx="236117" cy="236753"/>
      </dsp:txXfrm>
    </dsp:sp>
    <dsp:sp modelId="{16646977-24BC-4B18-B8B9-09DDFD5521D8}">
      <dsp:nvSpPr>
        <dsp:cNvPr id="0" name=""/>
        <dsp:cNvSpPr/>
      </dsp:nvSpPr>
      <dsp:spPr>
        <a:xfrm>
          <a:off x="2231158" y="1482986"/>
          <a:ext cx="1591084" cy="1154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2. Принцип актуальности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264965" y="1516793"/>
        <a:ext cx="1523470" cy="1086644"/>
      </dsp:txXfrm>
    </dsp:sp>
    <dsp:sp modelId="{788B23E5-8A33-4325-B93D-8DFDD32C60AA}">
      <dsp:nvSpPr>
        <dsp:cNvPr id="0" name=""/>
        <dsp:cNvSpPr/>
      </dsp:nvSpPr>
      <dsp:spPr>
        <a:xfrm>
          <a:off x="3981351" y="1862821"/>
          <a:ext cx="337310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81351" y="1941739"/>
        <a:ext cx="236117" cy="236753"/>
      </dsp:txXfrm>
    </dsp:sp>
    <dsp:sp modelId="{4A6C41A3-0359-486F-8CF4-07E0352F14B2}">
      <dsp:nvSpPr>
        <dsp:cNvPr id="0" name=""/>
        <dsp:cNvSpPr/>
      </dsp:nvSpPr>
      <dsp:spPr>
        <a:xfrm>
          <a:off x="4458676" y="1507721"/>
          <a:ext cx="1591084" cy="1104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3. Принцип непрерывности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491034" y="1540079"/>
        <a:ext cx="1526368" cy="1040072"/>
      </dsp:txXfrm>
    </dsp:sp>
    <dsp:sp modelId="{E139FE8D-FD7E-4179-BA33-0C2E56DA9C9E}">
      <dsp:nvSpPr>
        <dsp:cNvPr id="0" name=""/>
        <dsp:cNvSpPr/>
      </dsp:nvSpPr>
      <dsp:spPr>
        <a:xfrm>
          <a:off x="6208870" y="1862821"/>
          <a:ext cx="337310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208870" y="1941739"/>
        <a:ext cx="236117" cy="236753"/>
      </dsp:txXfrm>
    </dsp:sp>
    <dsp:sp modelId="{97D0213D-3317-4DE7-84E5-D8BDA7466040}">
      <dsp:nvSpPr>
        <dsp:cNvPr id="0" name=""/>
        <dsp:cNvSpPr/>
      </dsp:nvSpPr>
      <dsp:spPr>
        <a:xfrm>
          <a:off x="6686195" y="1482986"/>
          <a:ext cx="1591084" cy="1154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4. Принцип комплексности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720002" y="1516793"/>
        <a:ext cx="1523470" cy="1086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F6AC6-E0A4-4407-9A5E-27720B55746E}">
      <dsp:nvSpPr>
        <dsp:cNvPr id="0" name=""/>
        <dsp:cNvSpPr/>
      </dsp:nvSpPr>
      <dsp:spPr>
        <a:xfrm>
          <a:off x="3052604" y="255304"/>
          <a:ext cx="2535750" cy="12678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/>
            <a:t>Этап 1. Анализ потребности в резерве.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/>
        </a:p>
      </dsp:txBody>
      <dsp:txXfrm>
        <a:off x="3089739" y="292439"/>
        <a:ext cx="2461480" cy="1193605"/>
      </dsp:txXfrm>
    </dsp:sp>
    <dsp:sp modelId="{35E39A63-EAAA-4541-82AC-3080A3F8E41A}">
      <dsp:nvSpPr>
        <dsp:cNvPr id="0" name=""/>
        <dsp:cNvSpPr/>
      </dsp:nvSpPr>
      <dsp:spPr>
        <a:xfrm rot="3444113">
          <a:off x="4679774" y="2165406"/>
          <a:ext cx="1197347" cy="4437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12901" y="2254157"/>
        <a:ext cx="931093" cy="266254"/>
      </dsp:txXfrm>
    </dsp:sp>
    <dsp:sp modelId="{B7C6BDE3-57A8-4554-A9F0-62239D0008C6}">
      <dsp:nvSpPr>
        <dsp:cNvPr id="0" name=""/>
        <dsp:cNvSpPr/>
      </dsp:nvSpPr>
      <dsp:spPr>
        <a:xfrm>
          <a:off x="4968541" y="3251389"/>
          <a:ext cx="2535750" cy="12678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Этап 3. Подготовка кандидатов. </a:t>
          </a:r>
          <a:endParaRPr lang="ru-RU" sz="1700" b="1" kern="1200" dirty="0"/>
        </a:p>
      </dsp:txBody>
      <dsp:txXfrm>
        <a:off x="5005676" y="3288524"/>
        <a:ext cx="2461480" cy="1193605"/>
      </dsp:txXfrm>
    </dsp:sp>
    <dsp:sp modelId="{FC3F4418-759F-4B2F-94A6-78C447B4741D}">
      <dsp:nvSpPr>
        <dsp:cNvPr id="0" name=""/>
        <dsp:cNvSpPr/>
      </dsp:nvSpPr>
      <dsp:spPr>
        <a:xfrm rot="10800017">
          <a:off x="3621526" y="3663438"/>
          <a:ext cx="1197347" cy="4437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754653" y="3752189"/>
        <a:ext cx="931093" cy="266254"/>
      </dsp:txXfrm>
    </dsp:sp>
    <dsp:sp modelId="{3B0BE2E0-F58A-48EA-A907-7BF42F6B337B}">
      <dsp:nvSpPr>
        <dsp:cNvPr id="0" name=""/>
        <dsp:cNvSpPr/>
      </dsp:nvSpPr>
      <dsp:spPr>
        <a:xfrm>
          <a:off x="936107" y="3251369"/>
          <a:ext cx="2535750" cy="12678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Этап 2. Формирование и составление списка резерва. </a:t>
          </a:r>
          <a:endParaRPr lang="ru-RU" sz="1700" b="1" kern="1200" dirty="0"/>
        </a:p>
      </dsp:txBody>
      <dsp:txXfrm>
        <a:off x="973242" y="3288504"/>
        <a:ext cx="2461480" cy="1193605"/>
      </dsp:txXfrm>
    </dsp:sp>
    <dsp:sp modelId="{A4DAAFEB-9B5C-41C5-978F-F1EC0F240AE4}">
      <dsp:nvSpPr>
        <dsp:cNvPr id="0" name=""/>
        <dsp:cNvSpPr/>
      </dsp:nvSpPr>
      <dsp:spPr>
        <a:xfrm rot="18314302">
          <a:off x="2663557" y="2165396"/>
          <a:ext cx="1197347" cy="4437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96684" y="2254147"/>
        <a:ext cx="931093" cy="266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A1F65-874B-4A09-AE10-88131D21BD9F}">
      <dsp:nvSpPr>
        <dsp:cNvPr id="0" name=""/>
        <dsp:cNvSpPr/>
      </dsp:nvSpPr>
      <dsp:spPr>
        <a:xfrm>
          <a:off x="2992231" y="3094"/>
          <a:ext cx="5716780" cy="6330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Все равны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Ситуативность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Резерв как угроза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По протекции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Не по собственному желанию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На своей территории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Раздутый резерв</a:t>
          </a:r>
          <a:endParaRPr lang="ru-RU" sz="2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992231" y="794408"/>
        <a:ext cx="3572988" cy="4747887"/>
      </dsp:txXfrm>
    </dsp:sp>
    <dsp:sp modelId="{56F2891B-5C46-454C-B0B7-8BF4CC9DC29B}">
      <dsp:nvSpPr>
        <dsp:cNvPr id="0" name=""/>
        <dsp:cNvSpPr/>
      </dsp:nvSpPr>
      <dsp:spPr>
        <a:xfrm>
          <a:off x="3955" y="3094"/>
          <a:ext cx="2988275" cy="6330515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7 ошибок, которые совершает руководитель при Управление кадровым резервом.</a:t>
          </a:r>
          <a:endParaRPr lang="ru-RU" sz="3100" kern="1200" dirty="0"/>
        </a:p>
      </dsp:txBody>
      <dsp:txXfrm>
        <a:off x="149831" y="148970"/>
        <a:ext cx="2696523" cy="6038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9047-6C9D-4619-9060-BFE66E21D572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6C33-74CF-468E-89F0-B8EF82A1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135EA-E490-43F7-88A8-AE1361C66E80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r-medi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на\Desktop\006310939_1-0c7fd65f1583a85d0164fc333929e55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1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часть персонала, проходящая планомерную подготовку для занятия смежных рабочих мест более высокой квалификации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Кадровый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резерв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группа сотрудников (специалистов, руководителей), которые потенциально способны к руководящей деятельности, отвечают требованиям, предъявляемым должностью, прошли отбор и квалификационную подготовку, но еще не назначены на должность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 </a:t>
            </a:r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группа сотрудников организации, обладающих потенциалом для занятия в перспективе руководящих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должностей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кадрового резерва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важный вид управленческой деятельности, заключающийся в отборе и обучении работников, потенциально способных к ответственной руководящей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Формирование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кадрового резерва организации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это важная составляющая эффективной работы подразделения. Управление кадровым резервом предприятия следует предоставлять только квалифицированным специалистам в кадровом вопросе.</a:t>
            </a:r>
          </a:p>
        </p:txBody>
      </p:sp>
    </p:spTree>
    <p:extLst>
      <p:ext uri="{BB962C8B-B14F-4D97-AF65-F5344CB8AC3E}">
        <p14:creationId xmlns:p14="http://schemas.microsoft.com/office/powerpoint/2010/main" val="40618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258984"/>
              </p:ext>
            </p:extLst>
          </p:nvPr>
        </p:nvGraphicFramePr>
        <p:xfrm>
          <a:off x="323528" y="1988840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 smtClean="0"/>
              <a:t>Для каких целей создается кадровый резерв в организации ???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4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ринципы </a:t>
            </a:r>
            <a:r>
              <a:rPr lang="ru-RU" dirty="0"/>
              <a:t>формирования кадрового резерва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3610953"/>
              </p:ext>
            </p:extLst>
          </p:nvPr>
        </p:nvGraphicFramePr>
        <p:xfrm>
          <a:off x="395536" y="3053184"/>
          <a:ext cx="842493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295166"/>
              </p:ext>
            </p:extLst>
          </p:nvPr>
        </p:nvGraphicFramePr>
        <p:xfrm>
          <a:off x="395536" y="1180976"/>
          <a:ext cx="828092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92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730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332656"/>
            <a:ext cx="7992888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Система подготовки кадрового резерва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00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21820"/>
              </p:ext>
            </p:extLst>
          </p:nvPr>
        </p:nvGraphicFramePr>
        <p:xfrm>
          <a:off x="251520" y="1617777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9277" y="40442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Этапы работы с кадровым резервом </a:t>
            </a:r>
          </a:p>
        </p:txBody>
      </p:sp>
    </p:spTree>
    <p:extLst>
      <p:ext uri="{BB962C8B-B14F-4D97-AF65-F5344CB8AC3E}">
        <p14:creationId xmlns:p14="http://schemas.microsoft.com/office/powerpoint/2010/main" val="25478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518634"/>
              </p:ext>
            </p:extLst>
          </p:nvPr>
        </p:nvGraphicFramePr>
        <p:xfrm>
          <a:off x="179512" y="116632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311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835</TotalTime>
  <Words>131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 Для каких целей создается кадровый резерв в организации ??? </vt:lpstr>
      <vt:lpstr>Презентация PowerPoint</vt:lpstr>
      <vt:lpstr>Принципы формирования кадрового резерва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Ставропольский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Menedgment</dc:creator>
  <cp:lastModifiedBy>инна</cp:lastModifiedBy>
  <cp:revision>55</cp:revision>
  <cp:lastPrinted>2015-01-23T09:33:29Z</cp:lastPrinted>
  <dcterms:created xsi:type="dcterms:W3CDTF">2015-01-23T08:02:36Z</dcterms:created>
  <dcterms:modified xsi:type="dcterms:W3CDTF">2022-10-03T18:18:31Z</dcterms:modified>
</cp:coreProperties>
</file>